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95" r:id="rId3"/>
    <p:sldId id="294" r:id="rId4"/>
    <p:sldId id="281" r:id="rId5"/>
    <p:sldId id="292" r:id="rId6"/>
    <p:sldId id="278" r:id="rId7"/>
    <p:sldId id="280" r:id="rId8"/>
    <p:sldId id="271" r:id="rId9"/>
    <p:sldId id="293" r:id="rId10"/>
    <p:sldId id="290" r:id="rId11"/>
    <p:sldId id="291" r:id="rId12"/>
    <p:sldId id="284" r:id="rId13"/>
    <p:sldId id="285" r:id="rId14"/>
    <p:sldId id="272" r:id="rId15"/>
    <p:sldId id="275" r:id="rId16"/>
    <p:sldId id="276" r:id="rId17"/>
    <p:sldId id="269" r:id="rId18"/>
    <p:sldId id="286" r:id="rId19"/>
    <p:sldId id="287" r:id="rId20"/>
    <p:sldId id="288" r:id="rId21"/>
    <p:sldId id="289" r:id="rId22"/>
    <p:sldId id="268" r:id="rId23"/>
    <p:sldId id="266" r:id="rId24"/>
    <p:sldId id="257" r:id="rId25"/>
    <p:sldId id="283" r:id="rId26"/>
    <p:sldId id="267" r:id="rId27"/>
    <p:sldId id="264" r:id="rId28"/>
    <p:sldId id="273" r:id="rId29"/>
    <p:sldId id="296" r:id="rId30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D3D6DF"/>
    <a:srgbClr val="979EB3"/>
    <a:srgbClr val="1E212A"/>
    <a:srgbClr val="D15C21"/>
    <a:srgbClr val="BC292E"/>
    <a:srgbClr val="FFFFFF"/>
    <a:srgbClr val="E29018"/>
    <a:srgbClr val="F0BC72"/>
    <a:srgbClr val="8A9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7B3526-270D-4D62-865D-A49EDA007D7E}" v="29" dt="2023-08-31T14:54:40.9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5781"/>
  </p:normalViewPr>
  <p:slideViewPr>
    <p:cSldViewPr snapToGrid="0">
      <p:cViewPr varScale="1">
        <p:scale>
          <a:sx n="114" d="100"/>
          <a:sy n="114" d="100"/>
        </p:scale>
        <p:origin x="5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ADEAF-2033-6C44-8E18-59167B741DB0}" type="datetimeFigureOut">
              <a:rPr lang="de-DE" smtClean="0"/>
              <a:t>05.09.2023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84165-2423-BD44-9291-DC0BC6466C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03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8FA88D-4573-BBB5-50D5-F1348F6C3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53C125-736E-484C-EDA9-8FCDD9BCD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10" name="Picture 4" descr="Österreichische Diabetes Gesellschaft">
            <a:extLst>
              <a:ext uri="{FF2B5EF4-FFF2-40B4-BE49-F238E27FC236}">
                <a16:creationId xmlns:a16="http://schemas.microsoft.com/office/drawing/2014/main" id="{A3DED1C8-E072-9AB4-77FD-63A3749B0DE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000" y="165912"/>
            <a:ext cx="7200000" cy="86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6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EC1E4-3F30-C132-C125-6F00154C7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93BCE04-DD66-3551-490A-E0DCAB7B9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7BEF334-35A8-1DCC-9493-DAA241950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2E502D-E519-ECB4-C2C0-B908D81D2F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2991A0E-AFCE-2648-AA14-5AB4E0408B3F}" type="datetime1">
              <a:rPr lang="de-AT" smtClean="0"/>
              <a:t>05.09.2023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1934208-1643-DC5E-1D50-E1BE22A5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87B901-C467-9B73-4C75-35F9FBF4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D6EE2-78B8-2F47-A1AC-B487A6647D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29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5CE5A9-5B37-C562-867E-D56788931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CA7CC8-EB58-6A0C-9CE9-3BAFB4CD2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F2E7CC-FFE6-F602-3767-4BCFA9EF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DC30EE-506D-8B4E-87B1-BF39E3E2FCDB}" type="datetime1">
              <a:rPr lang="de-AT" smtClean="0"/>
              <a:t>05.09.2023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65BCC2-932C-1F2D-D494-868023FE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7BD6F6-501F-3C69-A8CE-6F955A94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D6EE2-78B8-2F47-A1AC-B487A6647D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868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6133DE6-F2D9-3AAA-FCC0-A8C2BC81C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9AFAE01-5A70-B5F9-1D61-DE5D72691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35701F-6F63-4E84-11ED-AE1EB6B8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0F753-D8E1-2741-8BB8-254FB28E4027}" type="datetime1">
              <a:rPr lang="de-AT" smtClean="0"/>
              <a:t>05.09.2023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58FEC-C7D8-1768-3DB5-901208E38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5F8D3D-C885-CD9F-1B37-B378CC4BE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D6EE2-78B8-2F47-A1AC-B487A6647D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01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Österreichische Diabetes Gesellschaft">
            <a:extLst>
              <a:ext uri="{FF2B5EF4-FFF2-40B4-BE49-F238E27FC236}">
                <a16:creationId xmlns:a16="http://schemas.microsoft.com/office/drawing/2014/main" id="{D7F64EB3-5E33-E4CC-468D-9B51DA4152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152" y="500225"/>
            <a:ext cx="3379148" cy="40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BD103DD-6692-1311-FFEE-4EA962BC26C9}"/>
              </a:ext>
            </a:extLst>
          </p:cNvPr>
          <p:cNvSpPr/>
          <p:nvPr userDrawn="1"/>
        </p:nvSpPr>
        <p:spPr>
          <a:xfrm>
            <a:off x="212503" y="351023"/>
            <a:ext cx="3416521" cy="588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/>
              <a:t>Leitlinien für die Praxis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21A1971-9759-93CC-62D9-D48BA59D7B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150938"/>
            <a:ext cx="4167187" cy="56197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PH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86F541C6-E165-4D73-FABF-F960A90D0E2C}"/>
              </a:ext>
            </a:extLst>
          </p:cNvPr>
          <p:cNvSpPr txBox="1">
            <a:spLocks/>
          </p:cNvSpPr>
          <p:nvPr userDrawn="1"/>
        </p:nvSpPr>
        <p:spPr>
          <a:xfrm>
            <a:off x="212503" y="894640"/>
            <a:ext cx="4448397" cy="704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871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Österreichische Diabetes Gesellschaft">
            <a:extLst>
              <a:ext uri="{FF2B5EF4-FFF2-40B4-BE49-F238E27FC236}">
                <a16:creationId xmlns:a16="http://schemas.microsoft.com/office/drawing/2014/main" id="{D7F64EB3-5E33-E4CC-468D-9B51DA4152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000" y="6030978"/>
            <a:ext cx="4680000" cy="56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BD103DD-6692-1311-FFEE-4EA962BC26C9}"/>
              </a:ext>
            </a:extLst>
          </p:cNvPr>
          <p:cNvSpPr/>
          <p:nvPr userDrawn="1"/>
        </p:nvSpPr>
        <p:spPr>
          <a:xfrm>
            <a:off x="212503" y="351023"/>
            <a:ext cx="4449121" cy="7040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3EE9FC-FDFC-3262-B3D8-D4EEC17358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383" y="370074"/>
            <a:ext cx="4812632" cy="70407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21A1971-9759-93CC-62D9-D48BA59D7B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150938"/>
            <a:ext cx="4167187" cy="56197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0665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B8DE2-BD6C-7740-0D00-FDB814B50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024197-53EE-1C11-1D64-B00A27EA3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694174-F3BA-67CD-D60B-F8F7E093C7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BC544D-03B3-3A4A-B533-BD55C71A132B}" type="datetime1">
              <a:rPr lang="de-AT" smtClean="0"/>
              <a:t>05.09.2023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484411-F11B-106B-0603-FB4184C41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C30069-6B78-B9CF-4885-9694CD61D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D6EE2-78B8-2F47-A1AC-B487A6647D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80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565EE-6991-F9C3-6E52-F258E5E4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45AAFD-5DA3-3518-8A55-D39E0062E5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0145DC-FEE8-907D-947E-4663F81AB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A11D6D-3783-AFE9-0B66-7F160C2BDE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0498A6-F24E-5341-BF4A-3A52FD87DE39}" type="datetime1">
              <a:rPr lang="de-AT" smtClean="0"/>
              <a:t>05.09.2023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367721-3830-61C5-D2F1-32E8E90C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B45AFD-6543-9387-0FC3-A98243302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D6EE2-78B8-2F47-A1AC-B487A6647D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28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A51CD-FE76-A0DF-52F6-67CDDDEB8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88DF8F-7E67-52A4-79F8-C2829BC13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98BF1B-1A3A-A436-C8A3-DB837A6F6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D7C981-24E2-4257-FB0F-285EC31ED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29E2A8-9C87-AD44-6DEA-2801E31592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AB33DCE-7CFD-6F57-C5F8-D7411931C7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3F0A-90F1-784C-AD7E-6C9E091C632F}" type="datetime1">
              <a:rPr lang="de-AT" smtClean="0"/>
              <a:t>05.09.2023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CE26347-0431-2F11-BD03-92C77224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CB4775-037E-35EB-E672-E4FEEC0CF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D6EE2-78B8-2F47-A1AC-B487A6647D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31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0EE58A-4005-BE94-2459-22D17EECF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601308-5CEE-363C-2502-932A58ADE4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633644-293D-C84D-BE45-BF2D04F1DA26}" type="datetime1">
              <a:rPr lang="de-AT" smtClean="0"/>
              <a:t>05.09.2023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A9A8FB4-AC7A-E487-C291-AD37D60CD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6091DAA-F8AF-5465-713D-9497D093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D6EE2-78B8-2F47-A1AC-B487A6647D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08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F6FFBB-EFEB-72E1-C13D-8D46464473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A27BF6-4871-8648-8D68-9476FEE55020}" type="datetime1">
              <a:rPr lang="de-AT" smtClean="0"/>
              <a:t>05.09.2023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9885000-0DC5-11FF-8A61-74E2B248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74F9647-515D-0E87-1160-16A809B32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D6EE2-78B8-2F47-A1AC-B487A6647D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42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9FE642-553F-EA01-AD64-6E8BD3519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B3B029-B45D-CED1-2FAE-13561B062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B50B8F5-C745-1F60-EA82-C36D778BD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57CB1E-EB44-8A5D-4E7C-4C2AEEEC33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03CD8A-8B69-8A48-BA03-0A082E75A1DD}" type="datetime1">
              <a:rPr lang="de-AT" smtClean="0"/>
              <a:t>05.09.2023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35356B-EC5E-B858-32E0-9A89AFCA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E17150-4243-6296-1CA1-AACC527E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D6EE2-78B8-2F47-A1AC-B487A6647D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80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763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1EAB00D-BEA2-E6C4-AD4D-26975EFD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84CF19-4310-4DA8-BF48-5E318F3AB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hteck 5">
            <a:extLst>
              <a:ext uri="{FF2B5EF4-FFF2-40B4-BE49-F238E27FC236}">
                <a16:creationId xmlns:a16="http://schemas.microsoft.com/office/drawing/2014/main" id="{3AD43180-9B18-E3F4-6CDA-A5E01FCCD602}"/>
              </a:ext>
            </a:extLst>
          </p:cNvPr>
          <p:cNvSpPr/>
          <p:nvPr userDrawn="1"/>
        </p:nvSpPr>
        <p:spPr>
          <a:xfrm>
            <a:off x="0" y="-3"/>
            <a:ext cx="141668" cy="6858001"/>
          </a:xfrm>
          <a:prstGeom prst="rect">
            <a:avLst/>
          </a:prstGeom>
          <a:solidFill>
            <a:srgbClr val="C00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05733774-217E-6A45-DF1E-66143F886397}"/>
              </a:ext>
            </a:extLst>
          </p:cNvPr>
          <p:cNvSpPr/>
          <p:nvPr userDrawn="1"/>
        </p:nvSpPr>
        <p:spPr>
          <a:xfrm>
            <a:off x="141669" y="-1"/>
            <a:ext cx="141668" cy="6858001"/>
          </a:xfrm>
          <a:prstGeom prst="rect">
            <a:avLst/>
          </a:prstGeom>
          <a:solidFill>
            <a:srgbClr val="DB60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7">
            <a:extLst>
              <a:ext uri="{FF2B5EF4-FFF2-40B4-BE49-F238E27FC236}">
                <a16:creationId xmlns:a16="http://schemas.microsoft.com/office/drawing/2014/main" id="{1C095054-110C-771C-C01E-302962AAEC93}"/>
              </a:ext>
            </a:extLst>
          </p:cNvPr>
          <p:cNvSpPr/>
          <p:nvPr userDrawn="1"/>
        </p:nvSpPr>
        <p:spPr>
          <a:xfrm>
            <a:off x="282258" y="-2"/>
            <a:ext cx="141668" cy="6858001"/>
          </a:xfrm>
          <a:prstGeom prst="rect">
            <a:avLst/>
          </a:prstGeom>
          <a:solidFill>
            <a:srgbClr val="F7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F58FDA-8748-D2A1-B486-A433B58B30B4}"/>
              </a:ext>
            </a:extLst>
          </p:cNvPr>
          <p:cNvSpPr/>
          <p:nvPr userDrawn="1"/>
        </p:nvSpPr>
        <p:spPr>
          <a:xfrm>
            <a:off x="85891" y="-754177"/>
            <a:ext cx="355776" cy="355776"/>
          </a:xfrm>
          <a:prstGeom prst="rect">
            <a:avLst/>
          </a:prstGeom>
          <a:solidFill>
            <a:srgbClr val="CEDB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B305D2-D14D-4CBD-BB73-FA1F51F64545}"/>
              </a:ext>
            </a:extLst>
          </p:cNvPr>
          <p:cNvSpPr/>
          <p:nvPr userDrawn="1"/>
        </p:nvSpPr>
        <p:spPr>
          <a:xfrm>
            <a:off x="495303" y="-754177"/>
            <a:ext cx="355776" cy="355776"/>
          </a:xfrm>
          <a:prstGeom prst="rect">
            <a:avLst/>
          </a:prstGeom>
          <a:solidFill>
            <a:srgbClr val="739E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4560AF-E0DA-BA6C-D9BE-A546CD40B3C8}"/>
              </a:ext>
            </a:extLst>
          </p:cNvPr>
          <p:cNvSpPr/>
          <p:nvPr userDrawn="1"/>
        </p:nvSpPr>
        <p:spPr>
          <a:xfrm>
            <a:off x="904715" y="-754177"/>
            <a:ext cx="355776" cy="355776"/>
          </a:xfrm>
          <a:prstGeom prst="rect">
            <a:avLst/>
          </a:prstGeom>
          <a:solidFill>
            <a:srgbClr val="4563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66019B-8055-E3D4-D329-22B31B74A2B4}"/>
              </a:ext>
            </a:extLst>
          </p:cNvPr>
          <p:cNvSpPr/>
          <p:nvPr userDrawn="1"/>
        </p:nvSpPr>
        <p:spPr>
          <a:xfrm>
            <a:off x="1300127" y="-754177"/>
            <a:ext cx="355776" cy="355776"/>
          </a:xfrm>
          <a:prstGeom prst="rect">
            <a:avLst/>
          </a:prstGeom>
          <a:solidFill>
            <a:srgbClr val="1E2A2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71C4A-D087-99A8-A096-2C8F1FE2ED6C}"/>
              </a:ext>
            </a:extLst>
          </p:cNvPr>
          <p:cNvSpPr/>
          <p:nvPr userDrawn="1"/>
        </p:nvSpPr>
        <p:spPr>
          <a:xfrm>
            <a:off x="2175054" y="-754177"/>
            <a:ext cx="355776" cy="355776"/>
          </a:xfrm>
          <a:prstGeom prst="rect">
            <a:avLst/>
          </a:prstGeom>
          <a:solidFill>
            <a:srgbClr val="F3CD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2AF045-8A8C-98E1-1FD1-5BF589FB32FA}"/>
              </a:ext>
            </a:extLst>
          </p:cNvPr>
          <p:cNvSpPr/>
          <p:nvPr userDrawn="1"/>
        </p:nvSpPr>
        <p:spPr>
          <a:xfrm>
            <a:off x="2584466" y="-754177"/>
            <a:ext cx="355776" cy="355776"/>
          </a:xfrm>
          <a:prstGeom prst="rect">
            <a:avLst/>
          </a:prstGeom>
          <a:solidFill>
            <a:srgbClr val="E589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1B3F85-771A-49B2-7178-97809264933B}"/>
              </a:ext>
            </a:extLst>
          </p:cNvPr>
          <p:cNvSpPr/>
          <p:nvPr userDrawn="1"/>
        </p:nvSpPr>
        <p:spPr>
          <a:xfrm>
            <a:off x="2993878" y="-754177"/>
            <a:ext cx="355776" cy="355776"/>
          </a:xfrm>
          <a:prstGeom prst="rect">
            <a:avLst/>
          </a:prstGeom>
          <a:solidFill>
            <a:srgbClr val="D15C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A44684-3313-4813-83FA-10C58739F140}"/>
              </a:ext>
            </a:extLst>
          </p:cNvPr>
          <p:cNvSpPr/>
          <p:nvPr userDrawn="1"/>
        </p:nvSpPr>
        <p:spPr>
          <a:xfrm>
            <a:off x="3389290" y="-754177"/>
            <a:ext cx="355776" cy="355776"/>
          </a:xfrm>
          <a:prstGeom prst="rect">
            <a:avLst/>
          </a:prstGeom>
          <a:solidFill>
            <a:srgbClr val="3E1B0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1DF343-8437-CD0D-CF77-230415523D70}"/>
              </a:ext>
            </a:extLst>
          </p:cNvPr>
          <p:cNvSpPr/>
          <p:nvPr userDrawn="1"/>
        </p:nvSpPr>
        <p:spPr>
          <a:xfrm>
            <a:off x="4264217" y="-754177"/>
            <a:ext cx="355776" cy="355776"/>
          </a:xfrm>
          <a:prstGeom prst="rect">
            <a:avLst/>
          </a:prstGeom>
          <a:solidFill>
            <a:srgbClr val="D8E0B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0245B8-1276-8718-8570-539996E204C7}"/>
              </a:ext>
            </a:extLst>
          </p:cNvPr>
          <p:cNvSpPr/>
          <p:nvPr userDrawn="1"/>
        </p:nvSpPr>
        <p:spPr>
          <a:xfrm>
            <a:off x="4673629" y="-754177"/>
            <a:ext cx="355776" cy="355776"/>
          </a:xfrm>
          <a:prstGeom prst="rect">
            <a:avLst/>
          </a:prstGeom>
          <a:solidFill>
            <a:srgbClr val="B2C1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E25CEC3-07AF-92BC-CFE8-E696BA3E7258}"/>
              </a:ext>
            </a:extLst>
          </p:cNvPr>
          <p:cNvSpPr/>
          <p:nvPr userDrawn="1"/>
        </p:nvSpPr>
        <p:spPr>
          <a:xfrm>
            <a:off x="5083041" y="-754177"/>
            <a:ext cx="355776" cy="355776"/>
          </a:xfrm>
          <a:prstGeom prst="rect">
            <a:avLst/>
          </a:prstGeom>
          <a:solidFill>
            <a:srgbClr val="8A9D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80A0A7-6373-0C90-3816-3BBC38BF9F98}"/>
              </a:ext>
            </a:extLst>
          </p:cNvPr>
          <p:cNvSpPr/>
          <p:nvPr userDrawn="1"/>
        </p:nvSpPr>
        <p:spPr>
          <a:xfrm>
            <a:off x="5478453" y="-754177"/>
            <a:ext cx="355776" cy="355776"/>
          </a:xfrm>
          <a:prstGeom prst="rect">
            <a:avLst/>
          </a:prstGeom>
          <a:solidFill>
            <a:srgbClr val="4852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56E432A-206D-E1DE-9CD4-530FCE85C5FB}"/>
              </a:ext>
            </a:extLst>
          </p:cNvPr>
          <p:cNvSpPr/>
          <p:nvPr userDrawn="1"/>
        </p:nvSpPr>
        <p:spPr>
          <a:xfrm>
            <a:off x="6353763" y="-754177"/>
            <a:ext cx="355776" cy="355776"/>
          </a:xfrm>
          <a:prstGeom prst="rect">
            <a:avLst/>
          </a:prstGeom>
          <a:solidFill>
            <a:srgbClr val="F9E3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C8D9D6-7193-6870-E954-D187BD04396C}"/>
              </a:ext>
            </a:extLst>
          </p:cNvPr>
          <p:cNvSpPr/>
          <p:nvPr userDrawn="1"/>
        </p:nvSpPr>
        <p:spPr>
          <a:xfrm>
            <a:off x="6763175" y="-754177"/>
            <a:ext cx="355776" cy="355776"/>
          </a:xfrm>
          <a:prstGeom prst="rect">
            <a:avLst/>
          </a:prstGeom>
          <a:solidFill>
            <a:srgbClr val="F0BC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1978E4-0CAA-B132-EFD5-6A02ED7AA22E}"/>
              </a:ext>
            </a:extLst>
          </p:cNvPr>
          <p:cNvSpPr/>
          <p:nvPr userDrawn="1"/>
        </p:nvSpPr>
        <p:spPr>
          <a:xfrm>
            <a:off x="7172587" y="-754177"/>
            <a:ext cx="355776" cy="355776"/>
          </a:xfrm>
          <a:prstGeom prst="rect">
            <a:avLst/>
          </a:prstGeom>
          <a:solidFill>
            <a:srgbClr val="E290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0B6912F-CCCD-852D-778C-11EE3F9C9FEA}"/>
              </a:ext>
            </a:extLst>
          </p:cNvPr>
          <p:cNvSpPr/>
          <p:nvPr userDrawn="1"/>
        </p:nvSpPr>
        <p:spPr>
          <a:xfrm>
            <a:off x="7567999" y="-754177"/>
            <a:ext cx="355776" cy="355776"/>
          </a:xfrm>
          <a:prstGeom prst="rect">
            <a:avLst/>
          </a:prstGeom>
          <a:solidFill>
            <a:srgbClr val="57370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3BD134A-D107-73DD-1E96-20C78A2726FD}"/>
              </a:ext>
            </a:extLst>
          </p:cNvPr>
          <p:cNvSpPr/>
          <p:nvPr userDrawn="1"/>
        </p:nvSpPr>
        <p:spPr>
          <a:xfrm>
            <a:off x="8347430" y="-754177"/>
            <a:ext cx="355776" cy="355776"/>
          </a:xfrm>
          <a:prstGeom prst="rect">
            <a:avLst/>
          </a:prstGeom>
          <a:solidFill>
            <a:srgbClr val="F2C0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B76FA8-44F2-3706-8711-473F9CB57ECA}"/>
              </a:ext>
            </a:extLst>
          </p:cNvPr>
          <p:cNvSpPr/>
          <p:nvPr userDrawn="1"/>
        </p:nvSpPr>
        <p:spPr>
          <a:xfrm>
            <a:off x="8756842" y="-754177"/>
            <a:ext cx="355776" cy="355776"/>
          </a:xfrm>
          <a:prstGeom prst="rect">
            <a:avLst/>
          </a:prstGeom>
          <a:solidFill>
            <a:srgbClr val="DA4E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853FEA1-B328-CE2D-B69F-5D7DCF5F837E}"/>
              </a:ext>
            </a:extLst>
          </p:cNvPr>
          <p:cNvSpPr/>
          <p:nvPr userDrawn="1"/>
        </p:nvSpPr>
        <p:spPr>
          <a:xfrm>
            <a:off x="9166254" y="-754177"/>
            <a:ext cx="355776" cy="355776"/>
          </a:xfrm>
          <a:prstGeom prst="rect">
            <a:avLst/>
          </a:prstGeom>
          <a:solidFill>
            <a:srgbClr val="BC29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28210F-485E-94A7-C1BD-1FA3772FCBF4}"/>
              </a:ext>
            </a:extLst>
          </p:cNvPr>
          <p:cNvSpPr/>
          <p:nvPr userDrawn="1"/>
        </p:nvSpPr>
        <p:spPr>
          <a:xfrm>
            <a:off x="9561666" y="-754177"/>
            <a:ext cx="355776" cy="355776"/>
          </a:xfrm>
          <a:prstGeom prst="rect">
            <a:avLst/>
          </a:prstGeom>
          <a:solidFill>
            <a:srgbClr val="4F111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E223085-F1B7-190C-2320-70D8DD1C6F89}"/>
              </a:ext>
            </a:extLst>
          </p:cNvPr>
          <p:cNvSpPr/>
          <p:nvPr userDrawn="1"/>
        </p:nvSpPr>
        <p:spPr>
          <a:xfrm>
            <a:off x="10436591" y="-754177"/>
            <a:ext cx="355776" cy="355776"/>
          </a:xfrm>
          <a:prstGeom prst="rect">
            <a:avLst/>
          </a:prstGeom>
          <a:solidFill>
            <a:srgbClr val="D3D6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B2734F5-C909-5493-FE0C-2A410F448D97}"/>
              </a:ext>
            </a:extLst>
          </p:cNvPr>
          <p:cNvSpPr/>
          <p:nvPr userDrawn="1"/>
        </p:nvSpPr>
        <p:spPr>
          <a:xfrm>
            <a:off x="10846003" y="-754177"/>
            <a:ext cx="355776" cy="355776"/>
          </a:xfrm>
          <a:prstGeom prst="rect">
            <a:avLst/>
          </a:prstGeom>
          <a:solidFill>
            <a:srgbClr val="B4B8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FAB58B3-C686-0136-503F-0171BFE0488A}"/>
              </a:ext>
            </a:extLst>
          </p:cNvPr>
          <p:cNvSpPr/>
          <p:nvPr userDrawn="1"/>
        </p:nvSpPr>
        <p:spPr>
          <a:xfrm>
            <a:off x="11255415" y="-754177"/>
            <a:ext cx="355776" cy="355776"/>
          </a:xfrm>
          <a:prstGeom prst="rect">
            <a:avLst/>
          </a:prstGeom>
          <a:solidFill>
            <a:srgbClr val="979EB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0FAC33B-31F0-52F6-704B-7356A0F89827}"/>
              </a:ext>
            </a:extLst>
          </p:cNvPr>
          <p:cNvSpPr/>
          <p:nvPr userDrawn="1"/>
        </p:nvSpPr>
        <p:spPr>
          <a:xfrm>
            <a:off x="11650827" y="-754177"/>
            <a:ext cx="355776" cy="355776"/>
          </a:xfrm>
          <a:prstGeom prst="rect">
            <a:avLst/>
          </a:prstGeom>
          <a:solidFill>
            <a:srgbClr val="1E212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498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C8039-CE09-A8C9-7912-40A6E49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2519"/>
            <a:ext cx="9144000" cy="2387600"/>
          </a:xfrm>
        </p:spPr>
        <p:txBody>
          <a:bodyPr/>
          <a:lstStyle/>
          <a:p>
            <a:r>
              <a:rPr lang="en-PH" b="0" i="0" dirty="0" err="1">
                <a:effectLst/>
              </a:rPr>
              <a:t>Diabetestherapie</a:t>
            </a:r>
            <a:br>
              <a:rPr lang="en-PH" b="0" i="0" dirty="0">
                <a:solidFill>
                  <a:srgbClr val="2A2E34"/>
                </a:solidFill>
                <a:effectLst/>
              </a:rPr>
            </a:br>
            <a:r>
              <a:rPr lang="de-DE" sz="5400" dirty="0"/>
              <a:t>Leitlinien für die Praxis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2894A28-8AAE-6DF4-478D-E43FE1AE9E2F}"/>
              </a:ext>
            </a:extLst>
          </p:cNvPr>
          <p:cNvSpPr/>
          <p:nvPr/>
        </p:nvSpPr>
        <p:spPr>
          <a:xfrm>
            <a:off x="0" y="-3"/>
            <a:ext cx="141668" cy="6858001"/>
          </a:xfrm>
          <a:prstGeom prst="rect">
            <a:avLst/>
          </a:prstGeom>
          <a:solidFill>
            <a:srgbClr val="C00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EFB2BF6-69F1-582D-582B-F5D53F4F5E68}"/>
              </a:ext>
            </a:extLst>
          </p:cNvPr>
          <p:cNvSpPr/>
          <p:nvPr/>
        </p:nvSpPr>
        <p:spPr>
          <a:xfrm>
            <a:off x="141669" y="-1"/>
            <a:ext cx="141668" cy="6858001"/>
          </a:xfrm>
          <a:prstGeom prst="rect">
            <a:avLst/>
          </a:prstGeom>
          <a:solidFill>
            <a:srgbClr val="DB60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797FBAA-3118-B7D1-39B3-3EC6AE73BF7D}"/>
              </a:ext>
            </a:extLst>
          </p:cNvPr>
          <p:cNvSpPr/>
          <p:nvPr/>
        </p:nvSpPr>
        <p:spPr>
          <a:xfrm>
            <a:off x="282258" y="-2"/>
            <a:ext cx="141668" cy="6858001"/>
          </a:xfrm>
          <a:prstGeom prst="rect">
            <a:avLst/>
          </a:prstGeom>
          <a:solidFill>
            <a:srgbClr val="F7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1701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14FD9CB-5087-ECE5-D077-5DE86D890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875819"/>
              </p:ext>
            </p:extLst>
          </p:nvPr>
        </p:nvGraphicFramePr>
        <p:xfrm>
          <a:off x="733424" y="1681164"/>
          <a:ext cx="11153775" cy="4246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240">
                  <a:extLst>
                    <a:ext uri="{9D8B030D-6E8A-4147-A177-3AD203B41FA5}">
                      <a16:colId xmlns:a16="http://schemas.microsoft.com/office/drawing/2014/main" val="1080450401"/>
                    </a:ext>
                  </a:extLst>
                </a:gridCol>
                <a:gridCol w="1147718">
                  <a:extLst>
                    <a:ext uri="{9D8B030D-6E8A-4147-A177-3AD203B41FA5}">
                      <a16:colId xmlns:a16="http://schemas.microsoft.com/office/drawing/2014/main" val="3690643247"/>
                    </a:ext>
                  </a:extLst>
                </a:gridCol>
                <a:gridCol w="1606733">
                  <a:extLst>
                    <a:ext uri="{9D8B030D-6E8A-4147-A177-3AD203B41FA5}">
                      <a16:colId xmlns:a16="http://schemas.microsoft.com/office/drawing/2014/main" val="203638520"/>
                    </a:ext>
                  </a:extLst>
                </a:gridCol>
                <a:gridCol w="3280042">
                  <a:extLst>
                    <a:ext uri="{9D8B030D-6E8A-4147-A177-3AD203B41FA5}">
                      <a16:colId xmlns:a16="http://schemas.microsoft.com/office/drawing/2014/main" val="1821805009"/>
                    </a:ext>
                  </a:extLst>
                </a:gridCol>
                <a:gridCol w="3280042">
                  <a:extLst>
                    <a:ext uri="{9D8B030D-6E8A-4147-A177-3AD203B41FA5}">
                      <a16:colId xmlns:a16="http://schemas.microsoft.com/office/drawing/2014/main" val="749681702"/>
                    </a:ext>
                  </a:extLst>
                </a:gridCol>
              </a:tblGrid>
              <a:tr h="341017"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Klasse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HbA1c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Hypoglykämie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Vorteile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Nachteile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986195"/>
                  </a:ext>
                </a:extLst>
              </a:tr>
              <a:tr h="609832">
                <a:tc>
                  <a:txBody>
                    <a:bodyPr/>
                    <a:lstStyle/>
                    <a:p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Metformin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1-2 %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Gewichtsneutralität, Reduktion makrovaskulärer Ereignisse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Kontraindikationen und gastrointestinale Nebenwirkungen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675242"/>
                  </a:ext>
                </a:extLst>
              </a:tr>
              <a:tr h="1524581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SGLT-2-Hemmer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0,5-1 %</a:t>
                      </a:r>
                    </a:p>
                    <a:p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Empagliflozin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,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Canagliflozin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und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Dapagliflozin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reduzieren</a:t>
                      </a:r>
                    </a:p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kardiovaskuläre Ereignisse, positive Daten bei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HFpEF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und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HFrEF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, Gewichtsreduktion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Genitale Infekte, sehr selten Auslöser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normoglykämischer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Ketoazidosen, Hinweise auf erhöhtes Amputationsrisiko (für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Canagliflozin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772241"/>
                  </a:ext>
                </a:extLst>
              </a:tr>
              <a:tr h="1181552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GLP-1-Rezeptor-Agonisten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1-2 %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Gewichtsreduktion, Reduktion kardiovaskulärer Ereignisse unter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Liraglutid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,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Dulaglutid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und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Semaglutid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Nausea, subkutane Injektion</a:t>
                      </a:r>
                    </a:p>
                    <a:p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532207"/>
                  </a:ext>
                </a:extLst>
              </a:tr>
              <a:tr h="589030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GLP-1-GIP-Agonisten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2-2,3 %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Ausgeprägte Gewichtsreduktion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Nausea, subkutane Injektion</a:t>
                      </a:r>
                    </a:p>
                    <a:p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739135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057BB6C5-396A-D4F8-4AFE-3E78CBDDFFB8}"/>
              </a:ext>
            </a:extLst>
          </p:cNvPr>
          <p:cNvSpPr txBox="1">
            <a:spLocks/>
          </p:cNvSpPr>
          <p:nvPr/>
        </p:nvSpPr>
        <p:spPr>
          <a:xfrm>
            <a:off x="685800" y="1195905"/>
            <a:ext cx="111724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Bewertung oraler Antidiabetika und von Insulin</a:t>
            </a:r>
          </a:p>
        </p:txBody>
      </p:sp>
    </p:spTree>
    <p:extLst>
      <p:ext uri="{BB962C8B-B14F-4D97-AF65-F5344CB8AC3E}">
        <p14:creationId xmlns:p14="http://schemas.microsoft.com/office/powerpoint/2010/main" val="84003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14FD9CB-5087-ECE5-D077-5DE86D890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39896"/>
              </p:ext>
            </p:extLst>
          </p:nvPr>
        </p:nvGraphicFramePr>
        <p:xfrm>
          <a:off x="733424" y="1681164"/>
          <a:ext cx="11153775" cy="4303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726">
                  <a:extLst>
                    <a:ext uri="{9D8B030D-6E8A-4147-A177-3AD203B41FA5}">
                      <a16:colId xmlns:a16="http://schemas.microsoft.com/office/drawing/2014/main" val="1080450401"/>
                    </a:ext>
                  </a:extLst>
                </a:gridCol>
                <a:gridCol w="1128747">
                  <a:extLst>
                    <a:ext uri="{9D8B030D-6E8A-4147-A177-3AD203B41FA5}">
                      <a16:colId xmlns:a16="http://schemas.microsoft.com/office/drawing/2014/main" val="3690643247"/>
                    </a:ext>
                  </a:extLst>
                </a:gridCol>
                <a:gridCol w="1616218">
                  <a:extLst>
                    <a:ext uri="{9D8B030D-6E8A-4147-A177-3AD203B41FA5}">
                      <a16:colId xmlns:a16="http://schemas.microsoft.com/office/drawing/2014/main" val="203638520"/>
                    </a:ext>
                  </a:extLst>
                </a:gridCol>
                <a:gridCol w="3280042">
                  <a:extLst>
                    <a:ext uri="{9D8B030D-6E8A-4147-A177-3AD203B41FA5}">
                      <a16:colId xmlns:a16="http://schemas.microsoft.com/office/drawing/2014/main" val="1821805009"/>
                    </a:ext>
                  </a:extLst>
                </a:gridCol>
                <a:gridCol w="3280042">
                  <a:extLst>
                    <a:ext uri="{9D8B030D-6E8A-4147-A177-3AD203B41FA5}">
                      <a16:colId xmlns:a16="http://schemas.microsoft.com/office/drawing/2014/main" val="749681702"/>
                    </a:ext>
                  </a:extLst>
                </a:gridCol>
              </a:tblGrid>
              <a:tr h="320957"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Klasse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HbA1c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Hypoglykämie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Vorteile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Nachteile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986195"/>
                  </a:ext>
                </a:extLst>
              </a:tr>
              <a:tr h="784850">
                <a:tc>
                  <a:txBody>
                    <a:bodyPr/>
                    <a:lstStyle/>
                    <a:p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Pioglitazon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1-2 %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Reduktion kardiovaskulärer Ereignisse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Gewichtszunahme, periphere Ödeme, Frakturen bei Frauen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65461"/>
                  </a:ext>
                </a:extLst>
              </a:tr>
              <a:tr h="361846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DPP-4-Hemmer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0,5-1 %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Gewichtsneutral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Moderate Wirksamkeit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636833"/>
                  </a:ext>
                </a:extLst>
              </a:tr>
              <a:tr h="677825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Sulfonylharnstoffe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1-2 %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Rasche Blutzuckersenkung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Mögliche Gewichtszunahme, Hypoglykämien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080379"/>
                  </a:ext>
                </a:extLst>
              </a:tr>
              <a:tr h="784850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Glinide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1-2 %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Verbesserte postprandiale BZ- Kontrolle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Dreimal tägliche Dosierung, mögliche Gewichtszunahme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377916"/>
                  </a:ext>
                </a:extLst>
              </a:tr>
              <a:tr h="787804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Alpha-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Glucosidase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-Inhibitoren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- 1,0 %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Verbesserte postprandiale BZ-Kontrolle, gewichtsneutral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Gastrointestinale Nebenwirkungen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72426"/>
                  </a:ext>
                </a:extLst>
              </a:tr>
              <a:tr h="570801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Insulin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2 %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Keine Dosisobergrenze, viele Arten, flexible Regelungen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Gewichtszunahme, Hypoglykämie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136323"/>
                  </a:ext>
                </a:extLst>
              </a:tr>
            </a:tbl>
          </a:graphicData>
        </a:graphic>
      </p:graphicFrame>
      <p:sp>
        <p:nvSpPr>
          <p:cNvPr id="4" name="Title 9">
            <a:extLst>
              <a:ext uri="{FF2B5EF4-FFF2-40B4-BE49-F238E27FC236}">
                <a16:creationId xmlns:a16="http://schemas.microsoft.com/office/drawing/2014/main" id="{FF4626EC-7724-BCE5-B3C0-204CA83CB4CC}"/>
              </a:ext>
            </a:extLst>
          </p:cNvPr>
          <p:cNvSpPr txBox="1">
            <a:spLocks/>
          </p:cNvSpPr>
          <p:nvPr/>
        </p:nvSpPr>
        <p:spPr>
          <a:xfrm>
            <a:off x="685800" y="1195905"/>
            <a:ext cx="111724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Bewertung oraler Antidiabetika und von Insulin</a:t>
            </a:r>
          </a:p>
        </p:txBody>
      </p:sp>
    </p:spTree>
    <p:extLst>
      <p:ext uri="{BB962C8B-B14F-4D97-AF65-F5344CB8AC3E}">
        <p14:creationId xmlns:p14="http://schemas.microsoft.com/office/powerpoint/2010/main" val="204874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1D31A5D-8491-B791-A160-F6F969F64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479203"/>
              </p:ext>
            </p:extLst>
          </p:nvPr>
        </p:nvGraphicFramePr>
        <p:xfrm>
          <a:off x="733424" y="1759995"/>
          <a:ext cx="11172827" cy="494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3005">
                  <a:extLst>
                    <a:ext uri="{9D8B030D-6E8A-4147-A177-3AD203B41FA5}">
                      <a16:colId xmlns:a16="http://schemas.microsoft.com/office/drawing/2014/main" val="209872999"/>
                    </a:ext>
                  </a:extLst>
                </a:gridCol>
                <a:gridCol w="1239859">
                  <a:extLst>
                    <a:ext uri="{9D8B030D-6E8A-4147-A177-3AD203B41FA5}">
                      <a16:colId xmlns:a16="http://schemas.microsoft.com/office/drawing/2014/main" val="1501923290"/>
                    </a:ext>
                  </a:extLst>
                </a:gridCol>
                <a:gridCol w="1005709">
                  <a:extLst>
                    <a:ext uri="{9D8B030D-6E8A-4147-A177-3AD203B41FA5}">
                      <a16:colId xmlns:a16="http://schemas.microsoft.com/office/drawing/2014/main" val="1690095340"/>
                    </a:ext>
                  </a:extLst>
                </a:gridCol>
                <a:gridCol w="1005709">
                  <a:extLst>
                    <a:ext uri="{9D8B030D-6E8A-4147-A177-3AD203B41FA5}">
                      <a16:colId xmlns:a16="http://schemas.microsoft.com/office/drawing/2014/main" val="2110249505"/>
                    </a:ext>
                  </a:extLst>
                </a:gridCol>
                <a:gridCol w="1005709">
                  <a:extLst>
                    <a:ext uri="{9D8B030D-6E8A-4147-A177-3AD203B41FA5}">
                      <a16:colId xmlns:a16="http://schemas.microsoft.com/office/drawing/2014/main" val="2147036423"/>
                    </a:ext>
                  </a:extLst>
                </a:gridCol>
                <a:gridCol w="1005709">
                  <a:extLst>
                    <a:ext uri="{9D8B030D-6E8A-4147-A177-3AD203B41FA5}">
                      <a16:colId xmlns:a16="http://schemas.microsoft.com/office/drawing/2014/main" val="2479950793"/>
                    </a:ext>
                  </a:extLst>
                </a:gridCol>
                <a:gridCol w="1005709">
                  <a:extLst>
                    <a:ext uri="{9D8B030D-6E8A-4147-A177-3AD203B41FA5}">
                      <a16:colId xmlns:a16="http://schemas.microsoft.com/office/drawing/2014/main" val="2157773640"/>
                    </a:ext>
                  </a:extLst>
                </a:gridCol>
                <a:gridCol w="1005709">
                  <a:extLst>
                    <a:ext uri="{9D8B030D-6E8A-4147-A177-3AD203B41FA5}">
                      <a16:colId xmlns:a16="http://schemas.microsoft.com/office/drawing/2014/main" val="3969064410"/>
                    </a:ext>
                  </a:extLst>
                </a:gridCol>
                <a:gridCol w="1005709">
                  <a:extLst>
                    <a:ext uri="{9D8B030D-6E8A-4147-A177-3AD203B41FA5}">
                      <a16:colId xmlns:a16="http://schemas.microsoft.com/office/drawing/2014/main" val="2678022796"/>
                    </a:ext>
                  </a:extLst>
                </a:gridCol>
              </a:tblGrid>
              <a:tr h="430755">
                <a:tc gridSpan="2">
                  <a:txBody>
                    <a:bodyPr/>
                    <a:lstStyle/>
                    <a:p>
                      <a:pPr algn="ctr"/>
                      <a:r>
                        <a:rPr lang="de-AT" sz="1200" b="1" noProof="0" dirty="0">
                          <a:solidFill>
                            <a:srgbClr val="1E212A"/>
                          </a:solidFill>
                        </a:rPr>
                        <a:t>Studienname, Substanz, primärer Endpunkt (CVOT)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de-AT" sz="1200" b="1" noProof="0" dirty="0">
                          <a:solidFill>
                            <a:srgbClr val="1E212A"/>
                          </a:solidFill>
                        </a:rPr>
                        <a:t>Sekundärer </a:t>
                      </a:r>
                      <a:r>
                        <a:rPr lang="de-AT" sz="1200" b="1" noProof="0" dirty="0" err="1">
                          <a:solidFill>
                            <a:srgbClr val="1E212A"/>
                          </a:solidFill>
                        </a:rPr>
                        <a:t>Endpunkt</a:t>
                      </a:r>
                      <a:r>
                        <a:rPr lang="de-AT" sz="1200" b="1" baseline="30000" noProof="0" dirty="0" err="1">
                          <a:solidFill>
                            <a:srgbClr val="1E212A"/>
                          </a:solidFill>
                        </a:rPr>
                        <a:t>a</a:t>
                      </a:r>
                      <a:endParaRPr lang="de-AT" sz="1200" b="1" baseline="300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039512"/>
                  </a:ext>
                </a:extLst>
              </a:tr>
              <a:tr h="474856">
                <a:tc gridSpan="2">
                  <a:txBody>
                    <a:bodyPr/>
                    <a:lstStyle/>
                    <a:p>
                      <a:pPr algn="ctr"/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Prim. Endpunkt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MACE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Gesamt Mortalität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CV-</a:t>
                      </a:r>
                    </a:p>
                    <a:p>
                      <a:pPr algn="ctr"/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Mortalität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Myokard-infarkt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Insult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Hosp. wg. </a:t>
                      </a:r>
                      <a:r>
                        <a:rPr lang="de-AT" sz="1200" noProof="0" dirty="0" err="1">
                          <a:solidFill>
                            <a:srgbClr val="1E212A"/>
                          </a:solidFill>
                        </a:rPr>
                        <a:t>Herzin</a:t>
                      </a:r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-suffizienz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noProof="0" dirty="0">
                          <a:solidFill>
                            <a:srgbClr val="1E212A"/>
                          </a:solidFill>
                        </a:rPr>
                        <a:t>Renale End-</a:t>
                      </a:r>
                      <a:r>
                        <a:rPr lang="de-AT" sz="1200" noProof="0" dirty="0" err="1">
                          <a:solidFill>
                            <a:srgbClr val="1E212A"/>
                          </a:solidFill>
                        </a:rPr>
                        <a:t>punkte</a:t>
                      </a:r>
                      <a:r>
                        <a:rPr lang="de-AT" sz="1200" b="0" baseline="30000" noProof="0" dirty="0" err="1">
                          <a:solidFill>
                            <a:srgbClr val="1E212A"/>
                          </a:solidFill>
                        </a:rPr>
                        <a:t>b</a:t>
                      </a:r>
                      <a:endParaRPr lang="de-AT" sz="1200" baseline="300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608449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EMPA-REG-OUTCOME,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Empagliflozin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259079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CANVAS,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Canagliflozin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02815"/>
                  </a:ext>
                </a:extLst>
              </a:tr>
              <a:tr h="653878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DECLARE, Dapagliflozin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 (kardio-vaskulärer Tod und HHI)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345953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VERTIS-CV,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Ertugliflozin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994612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ELIXA, Lixisenatid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 (4-MACE)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n.b.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852970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EXCSEL, Exenatid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n.b.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74805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LEADER, Liraglutid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957273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SUSTAIN-6, Semaglutid s.c.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555263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REWIND, Dulaglutid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467078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PIONEER-6, Semaglutid oral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n.b.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391124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SAVOR TIMI, Saxagliptin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↑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911933"/>
                  </a:ext>
                </a:extLst>
              </a:tr>
              <a:tr h="276082">
                <a:tc>
                  <a:txBody>
                    <a:bodyPr/>
                    <a:lstStyle/>
                    <a:p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EXAMINE, Alogliptin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02075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C0652648-C086-C5B0-BE1B-E5DCCC15CA6C}"/>
              </a:ext>
            </a:extLst>
          </p:cNvPr>
          <p:cNvSpPr txBox="1">
            <a:spLocks/>
          </p:cNvSpPr>
          <p:nvPr/>
        </p:nvSpPr>
        <p:spPr>
          <a:xfrm>
            <a:off x="685800" y="1072080"/>
            <a:ext cx="111724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b="1" dirty="0">
                <a:solidFill>
                  <a:schemeClr val="tx1"/>
                </a:solidFill>
              </a:rPr>
              <a:t>Evidenz zu kardiovaskulärer Sicherheit und Vorteil antidiabetischer Substanzen aus randomisierten, </a:t>
            </a:r>
            <a:r>
              <a:rPr lang="de-DE" sz="1800" b="1" dirty="0" err="1">
                <a:solidFill>
                  <a:schemeClr val="tx1"/>
                </a:solidFill>
              </a:rPr>
              <a:t>placebo</a:t>
            </a:r>
            <a:r>
              <a:rPr lang="de-DE" sz="1800" b="1" dirty="0">
                <a:solidFill>
                  <a:schemeClr val="tx1"/>
                </a:solidFill>
              </a:rPr>
              <a:t>-kontrollierten Studien bei </a:t>
            </a:r>
            <a:r>
              <a:rPr lang="de-DE" sz="1800" b="1" dirty="0" err="1">
                <a:solidFill>
                  <a:schemeClr val="tx1"/>
                </a:solidFill>
              </a:rPr>
              <a:t>Patient:innen</a:t>
            </a:r>
            <a:r>
              <a:rPr lang="de-DE" sz="1800" b="1" dirty="0">
                <a:solidFill>
                  <a:schemeClr val="tx1"/>
                </a:solidFill>
              </a:rPr>
              <a:t> mit T2DM</a:t>
            </a:r>
          </a:p>
        </p:txBody>
      </p:sp>
    </p:spTree>
    <p:extLst>
      <p:ext uri="{BB962C8B-B14F-4D97-AF65-F5344CB8AC3E}">
        <p14:creationId xmlns:p14="http://schemas.microsoft.com/office/powerpoint/2010/main" val="396281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1D31A5D-8491-B791-A160-F6F969F64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708856"/>
              </p:ext>
            </p:extLst>
          </p:nvPr>
        </p:nvGraphicFramePr>
        <p:xfrm>
          <a:off x="733426" y="1759994"/>
          <a:ext cx="11153772" cy="3626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0526">
                  <a:extLst>
                    <a:ext uri="{9D8B030D-6E8A-4147-A177-3AD203B41FA5}">
                      <a16:colId xmlns:a16="http://schemas.microsoft.com/office/drawing/2014/main" val="209872999"/>
                    </a:ext>
                  </a:extLst>
                </a:gridCol>
                <a:gridCol w="1483849">
                  <a:extLst>
                    <a:ext uri="{9D8B030D-6E8A-4147-A177-3AD203B41FA5}">
                      <a16:colId xmlns:a16="http://schemas.microsoft.com/office/drawing/2014/main" val="1501923290"/>
                    </a:ext>
                  </a:extLst>
                </a:gridCol>
                <a:gridCol w="1002771">
                  <a:extLst>
                    <a:ext uri="{9D8B030D-6E8A-4147-A177-3AD203B41FA5}">
                      <a16:colId xmlns:a16="http://schemas.microsoft.com/office/drawing/2014/main" val="1690095340"/>
                    </a:ext>
                  </a:extLst>
                </a:gridCol>
                <a:gridCol w="1002771">
                  <a:extLst>
                    <a:ext uri="{9D8B030D-6E8A-4147-A177-3AD203B41FA5}">
                      <a16:colId xmlns:a16="http://schemas.microsoft.com/office/drawing/2014/main" val="2110249505"/>
                    </a:ext>
                  </a:extLst>
                </a:gridCol>
                <a:gridCol w="1002771">
                  <a:extLst>
                    <a:ext uri="{9D8B030D-6E8A-4147-A177-3AD203B41FA5}">
                      <a16:colId xmlns:a16="http://schemas.microsoft.com/office/drawing/2014/main" val="2147036423"/>
                    </a:ext>
                  </a:extLst>
                </a:gridCol>
                <a:gridCol w="1002771">
                  <a:extLst>
                    <a:ext uri="{9D8B030D-6E8A-4147-A177-3AD203B41FA5}">
                      <a16:colId xmlns:a16="http://schemas.microsoft.com/office/drawing/2014/main" val="2479950793"/>
                    </a:ext>
                  </a:extLst>
                </a:gridCol>
                <a:gridCol w="1002771">
                  <a:extLst>
                    <a:ext uri="{9D8B030D-6E8A-4147-A177-3AD203B41FA5}">
                      <a16:colId xmlns:a16="http://schemas.microsoft.com/office/drawing/2014/main" val="2157773640"/>
                    </a:ext>
                  </a:extLst>
                </a:gridCol>
                <a:gridCol w="1002771">
                  <a:extLst>
                    <a:ext uri="{9D8B030D-6E8A-4147-A177-3AD203B41FA5}">
                      <a16:colId xmlns:a16="http://schemas.microsoft.com/office/drawing/2014/main" val="3969064410"/>
                    </a:ext>
                  </a:extLst>
                </a:gridCol>
                <a:gridCol w="1002771">
                  <a:extLst>
                    <a:ext uri="{9D8B030D-6E8A-4147-A177-3AD203B41FA5}">
                      <a16:colId xmlns:a16="http://schemas.microsoft.com/office/drawing/2014/main" val="2678022796"/>
                    </a:ext>
                  </a:extLst>
                </a:gridCol>
              </a:tblGrid>
              <a:tr h="545056">
                <a:tc gridSpan="2">
                  <a:txBody>
                    <a:bodyPr/>
                    <a:lstStyle/>
                    <a:p>
                      <a:pPr algn="ctr"/>
                      <a:r>
                        <a:rPr lang="de-AT" sz="1250" b="1" noProof="0" dirty="0">
                          <a:solidFill>
                            <a:srgbClr val="1E212A"/>
                          </a:solidFill>
                        </a:rPr>
                        <a:t>Studienname, Substanz, primärer Endpunkt (CVOT)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Sekundärer </a:t>
                      </a:r>
                      <a:r>
                        <a:rPr lang="de-AT" sz="1300" b="1" noProof="0" dirty="0" err="1">
                          <a:solidFill>
                            <a:srgbClr val="1E212A"/>
                          </a:solidFill>
                        </a:rPr>
                        <a:t>Endpunkt</a:t>
                      </a:r>
                      <a:r>
                        <a:rPr lang="de-AT" sz="1300" b="1" baseline="30000" noProof="0" dirty="0" err="1">
                          <a:solidFill>
                            <a:srgbClr val="1E212A"/>
                          </a:solidFill>
                        </a:rPr>
                        <a:t>a</a:t>
                      </a:r>
                      <a:endParaRPr lang="de-AT" sz="1300" b="1" baseline="300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039512"/>
                  </a:ext>
                </a:extLst>
              </a:tr>
              <a:tr h="750089">
                <a:tc gridSpan="2">
                  <a:txBody>
                    <a:bodyPr/>
                    <a:lstStyle/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Prim. Endpunkt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MACE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Gesamt Mortalität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CV-</a:t>
                      </a:r>
                    </a:p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Mortalität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Myokard-infarkt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Insult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Hosp. wg. </a:t>
                      </a:r>
                      <a:r>
                        <a:rPr lang="de-AT" sz="1300" b="1" noProof="0" dirty="0" err="1">
                          <a:solidFill>
                            <a:srgbClr val="1E212A"/>
                          </a:solidFill>
                        </a:rPr>
                        <a:t>Herzin</a:t>
                      </a:r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-suffizienz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Renale End-</a:t>
                      </a:r>
                      <a:r>
                        <a:rPr lang="de-AT" sz="1300" b="1" noProof="0" dirty="0" err="1">
                          <a:solidFill>
                            <a:srgbClr val="1E212A"/>
                          </a:solidFill>
                        </a:rPr>
                        <a:t>punkte</a:t>
                      </a:r>
                      <a:r>
                        <a:rPr lang="de-AT" sz="1300" b="1" baseline="30000" noProof="0" dirty="0" err="1">
                          <a:solidFill>
                            <a:srgbClr val="1E212A"/>
                          </a:solidFill>
                        </a:rPr>
                        <a:t>b</a:t>
                      </a:r>
                      <a:endParaRPr lang="de-AT" sz="1300" b="1" baseline="300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608449"/>
                  </a:ext>
                </a:extLst>
              </a:tr>
              <a:tr h="275839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TECOS,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Sitagliptin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 (4-MACE)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519106"/>
                  </a:ext>
                </a:extLst>
              </a:tr>
              <a:tr h="275839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CARMELINA,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Linagliptin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22203"/>
                  </a:ext>
                </a:extLst>
              </a:tr>
              <a:tr h="464572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UKPDS,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Metformin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Studie; Follow Up</a:t>
                      </a: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(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komb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. Endpunkt)</a:t>
                      </a:r>
                      <a:r>
                        <a:rPr lang="de-AT" sz="1300" baseline="30000" noProof="0" dirty="0">
                          <a:solidFill>
                            <a:srgbClr val="1E212A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n.b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151607"/>
                  </a:ext>
                </a:extLst>
              </a:tr>
              <a:tr h="464572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PROACTIVE,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Pioglitazon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 (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komb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. Endpunkt)</a:t>
                      </a:r>
                      <a:r>
                        <a:rPr lang="de-AT" sz="1300" baseline="30000" noProof="0" dirty="0">
                          <a:solidFill>
                            <a:srgbClr val="1E212A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↑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93791"/>
                  </a:ext>
                </a:extLst>
              </a:tr>
              <a:tr h="464572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ORIGIN,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Glargin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 (3-MACE)</a:t>
                      </a:r>
                    </a:p>
                    <a:p>
                      <a:pPr algn="ctr"/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431297"/>
                  </a:ext>
                </a:extLst>
              </a:tr>
              <a:tr h="275839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DEVOTE,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Degludec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 (3-MACE)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3599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1654D59-7431-6C92-C83E-0777A0D3C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421073"/>
              </p:ext>
            </p:extLst>
          </p:nvPr>
        </p:nvGraphicFramePr>
        <p:xfrm>
          <a:off x="733425" y="5386859"/>
          <a:ext cx="11153773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3773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CVOT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cardiovascular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outcomes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trial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, </a:t>
                      </a:r>
                      <a:r>
                        <a:rPr lang="de-AT" sz="1100" b="0" i="1" noProof="0" dirty="0" err="1">
                          <a:solidFill>
                            <a:srgbClr val="1E212A"/>
                          </a:solidFill>
                        </a:rPr>
                        <a:t>n.b</a:t>
                      </a:r>
                      <a:r>
                        <a:rPr lang="de-AT" sz="1100" b="0" i="1" noProof="0" dirty="0">
                          <a:solidFill>
                            <a:srgbClr val="1E212A"/>
                          </a:solidFill>
                        </a:rPr>
                        <a:t>. 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nicht berichtet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a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Hypothesengenerierend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b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Wie in der Hauptpublikation definiert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c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Jegliche Diabetes-bezogene klinische Endpunkte, Diabetes-bezogener Tod, Gesamtmortalität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d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Kombinierter Endpunkt aus Gesamtmortalität, nicht-tödlichem Herzinfarkt, (einschließlich stummer Infarkte), nicht-tödlichem Schlaganfall, akutes Koronarsyndrom, endovaskuläre oder chirurgische Intervention der Koronarien oder Beinarterien, Amputation über dem Knöchel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  <p:sp>
        <p:nvSpPr>
          <p:cNvPr id="2" name="Title 9">
            <a:extLst>
              <a:ext uri="{FF2B5EF4-FFF2-40B4-BE49-F238E27FC236}">
                <a16:creationId xmlns:a16="http://schemas.microsoft.com/office/drawing/2014/main" id="{0B5CF56E-891E-9950-3BD7-F57950AD19BE}"/>
              </a:ext>
            </a:extLst>
          </p:cNvPr>
          <p:cNvSpPr txBox="1">
            <a:spLocks/>
          </p:cNvSpPr>
          <p:nvPr/>
        </p:nvSpPr>
        <p:spPr>
          <a:xfrm>
            <a:off x="685800" y="1072080"/>
            <a:ext cx="111724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b="1" dirty="0">
                <a:solidFill>
                  <a:schemeClr val="tx1"/>
                </a:solidFill>
              </a:rPr>
              <a:t>Evidenz zu kardiovaskulärer Sicherheit und Vorteil antidiabetischer Substanzen aus randomisierten, </a:t>
            </a:r>
            <a:r>
              <a:rPr lang="de-DE" sz="1800" b="1" dirty="0" err="1">
                <a:solidFill>
                  <a:schemeClr val="tx1"/>
                </a:solidFill>
              </a:rPr>
              <a:t>placebo</a:t>
            </a:r>
            <a:r>
              <a:rPr lang="de-DE" sz="1800" b="1" dirty="0">
                <a:solidFill>
                  <a:schemeClr val="tx1"/>
                </a:solidFill>
              </a:rPr>
              <a:t>-kontrollierten Studien bei </a:t>
            </a:r>
            <a:r>
              <a:rPr lang="de-DE" sz="1800" b="1" dirty="0" err="1">
                <a:solidFill>
                  <a:schemeClr val="tx1"/>
                </a:solidFill>
              </a:rPr>
              <a:t>Patient:innen</a:t>
            </a:r>
            <a:r>
              <a:rPr lang="de-DE" sz="1800" b="1" dirty="0">
                <a:solidFill>
                  <a:schemeClr val="tx1"/>
                </a:solidFill>
              </a:rPr>
              <a:t> mit T2DM</a:t>
            </a:r>
          </a:p>
        </p:txBody>
      </p:sp>
    </p:spTree>
    <p:extLst>
      <p:ext uri="{BB962C8B-B14F-4D97-AF65-F5344CB8AC3E}">
        <p14:creationId xmlns:p14="http://schemas.microsoft.com/office/powerpoint/2010/main" val="409274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2E071FB-830B-CC31-08F8-98F18721CE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334571"/>
              </p:ext>
            </p:extLst>
          </p:nvPr>
        </p:nvGraphicFramePr>
        <p:xfrm>
          <a:off x="723900" y="1671639"/>
          <a:ext cx="11188699" cy="388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353">
                  <a:extLst>
                    <a:ext uri="{9D8B030D-6E8A-4147-A177-3AD203B41FA5}">
                      <a16:colId xmlns:a16="http://schemas.microsoft.com/office/drawing/2014/main" val="1496444333"/>
                    </a:ext>
                  </a:extLst>
                </a:gridCol>
                <a:gridCol w="3514495">
                  <a:extLst>
                    <a:ext uri="{9D8B030D-6E8A-4147-A177-3AD203B41FA5}">
                      <a16:colId xmlns:a16="http://schemas.microsoft.com/office/drawing/2014/main" val="3210380268"/>
                    </a:ext>
                  </a:extLst>
                </a:gridCol>
                <a:gridCol w="1491527">
                  <a:extLst>
                    <a:ext uri="{9D8B030D-6E8A-4147-A177-3AD203B41FA5}">
                      <a16:colId xmlns:a16="http://schemas.microsoft.com/office/drawing/2014/main" val="3472443478"/>
                    </a:ext>
                  </a:extLst>
                </a:gridCol>
                <a:gridCol w="1452108">
                  <a:extLst>
                    <a:ext uri="{9D8B030D-6E8A-4147-A177-3AD203B41FA5}">
                      <a16:colId xmlns:a16="http://schemas.microsoft.com/office/drawing/2014/main" val="1811398710"/>
                    </a:ext>
                  </a:extLst>
                </a:gridCol>
                <a:gridCol w="1452108">
                  <a:extLst>
                    <a:ext uri="{9D8B030D-6E8A-4147-A177-3AD203B41FA5}">
                      <a16:colId xmlns:a16="http://schemas.microsoft.com/office/drawing/2014/main" val="654600379"/>
                    </a:ext>
                  </a:extLst>
                </a:gridCol>
                <a:gridCol w="1452108">
                  <a:extLst>
                    <a:ext uri="{9D8B030D-6E8A-4147-A177-3AD203B41FA5}">
                      <a16:colId xmlns:a16="http://schemas.microsoft.com/office/drawing/2014/main" val="2664460833"/>
                    </a:ext>
                  </a:extLst>
                </a:gridCol>
              </a:tblGrid>
              <a:tr h="433179">
                <a:tc gridSpan="2">
                  <a:txBody>
                    <a:bodyPr/>
                    <a:lstStyle/>
                    <a:p>
                      <a:pPr algn="ctr"/>
                      <a:r>
                        <a:rPr lang="de-AT" sz="1300" b="0" noProof="0" dirty="0">
                          <a:solidFill>
                            <a:srgbClr val="1E212A"/>
                          </a:solidFill>
                        </a:rPr>
                        <a:t>Studienname, Substanz, primärer Endpunkt (CVOT)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AT" sz="1300" b="0" noProof="0" dirty="0">
                          <a:solidFill>
                            <a:srgbClr val="1E212A"/>
                          </a:solidFill>
                        </a:rPr>
                        <a:t>Sekundäre Endpunkte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842738"/>
                  </a:ext>
                </a:extLst>
              </a:tr>
              <a:tr h="627039">
                <a:tc gridSpan="2"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Prim. Endpunkt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PH" dirty="0">
                          <a:solidFill>
                            <a:srgbClr val="1E212A"/>
                          </a:solidFill>
                        </a:rPr>
                        <a:t>Prim. </a:t>
                      </a:r>
                      <a:r>
                        <a:rPr lang="en-PH" dirty="0" err="1">
                          <a:solidFill>
                            <a:srgbClr val="1E212A"/>
                          </a:solidFill>
                        </a:rPr>
                        <a:t>Endpunkt</a:t>
                      </a:r>
                      <a:endParaRPr lang="en-PH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Gesamt-Mortalität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CV-Mortalität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Hosp.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wg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Herzin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-suffizienz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Renale End- punkte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046848"/>
                  </a:ext>
                </a:extLst>
              </a:tr>
              <a:tr h="809925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DAPA-HF,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Dapagliflozin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Kardiovaskulärer Tod, ungeplante Hospitalisierung oder ungeplanter, ambulanter Kontakt mit intravenöser Therapie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  <a:r>
                        <a:rPr lang="de-AT" sz="1300" baseline="30000" noProof="0" dirty="0">
                          <a:solidFill>
                            <a:srgbClr val="1E212A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368594"/>
                  </a:ext>
                </a:extLst>
              </a:tr>
              <a:tr h="627039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EMPEROR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reduced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Empagliflozin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Kardiovaskulärer Tod, Hospitalisierung wegen Herzinsuffizienz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  <a:r>
                        <a:rPr lang="de-AT" sz="1300" baseline="30000" noProof="0" dirty="0">
                          <a:solidFill>
                            <a:srgbClr val="1E212A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946000"/>
                  </a:ext>
                </a:extLst>
              </a:tr>
              <a:tr h="627039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EMPEROR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preserved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Empagliflozin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Kardiovaskulärer Tod, Hospitalisierung wegen Herzinsuffizienz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404735"/>
                  </a:ext>
                </a:extLst>
              </a:tr>
              <a:tr h="627039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DELIVER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Dapagliflozin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  <a:p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 Kardiovaskulärer Tod, Hospitalisierung oder ambulanter Kontakt wegen Herzinsuffizienz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38565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5677B7E5-2A40-204A-D1C4-D669E8483914}"/>
              </a:ext>
            </a:extLst>
          </p:cNvPr>
          <p:cNvSpPr txBox="1">
            <a:spLocks/>
          </p:cNvSpPr>
          <p:nvPr/>
        </p:nvSpPr>
        <p:spPr>
          <a:xfrm>
            <a:off x="679450" y="1195905"/>
            <a:ext cx="111851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Endpunktstudien bei </a:t>
            </a:r>
            <a:r>
              <a:rPr lang="de-AT" sz="1800" b="1" dirty="0" err="1">
                <a:solidFill>
                  <a:schemeClr val="tx1"/>
                </a:solidFill>
              </a:rPr>
              <a:t>Patient:innen</a:t>
            </a:r>
            <a:r>
              <a:rPr lang="de-AT" sz="1800" b="1" dirty="0">
                <a:solidFill>
                  <a:schemeClr val="tx1"/>
                </a:solidFill>
              </a:rPr>
              <a:t> mit Herzinsuffizienz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E076A5-F5F4-F918-1808-8738BA4E3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246127"/>
              </p:ext>
            </p:extLst>
          </p:nvPr>
        </p:nvGraphicFramePr>
        <p:xfrm>
          <a:off x="723900" y="5662291"/>
          <a:ext cx="11188699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8699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607160">
                <a:tc>
                  <a:txBody>
                    <a:bodyPr/>
                    <a:lstStyle/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a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Kombinierter Endpunkt aus: &gt; 50 % Reduktion der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eGFR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für zumindest 28 Tage, ESKD oder renaler Tod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b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Kombinierter Endpunkt aus: anhaltender Reduktion der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eGFR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um 40 %, anhaltende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eGFR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von &lt;15 ml/min/1,73 m</a:t>
                      </a:r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2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bei einer Baseline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eGFR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100" b="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30 ml/min/1,73 m</a:t>
                      </a:r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2 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oder anhaltende &lt;10 ml/min/1,73 m</a:t>
                      </a:r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2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bei einer Baseline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eGFR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&lt;30 ml/min/1,73 m</a:t>
                      </a:r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2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, chronische Dialyse oder renale Transplantation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42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F3E85C-2E67-94AA-6A1C-CF902BCC3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429566"/>
              </p:ext>
            </p:extLst>
          </p:nvPr>
        </p:nvGraphicFramePr>
        <p:xfrm>
          <a:off x="738189" y="1685925"/>
          <a:ext cx="11158535" cy="3237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707">
                  <a:extLst>
                    <a:ext uri="{9D8B030D-6E8A-4147-A177-3AD203B41FA5}">
                      <a16:colId xmlns:a16="http://schemas.microsoft.com/office/drawing/2014/main" val="344963752"/>
                    </a:ext>
                  </a:extLst>
                </a:gridCol>
                <a:gridCol w="2231707">
                  <a:extLst>
                    <a:ext uri="{9D8B030D-6E8A-4147-A177-3AD203B41FA5}">
                      <a16:colId xmlns:a16="http://schemas.microsoft.com/office/drawing/2014/main" val="3306929108"/>
                    </a:ext>
                  </a:extLst>
                </a:gridCol>
                <a:gridCol w="2231707">
                  <a:extLst>
                    <a:ext uri="{9D8B030D-6E8A-4147-A177-3AD203B41FA5}">
                      <a16:colId xmlns:a16="http://schemas.microsoft.com/office/drawing/2014/main" val="3238920015"/>
                    </a:ext>
                  </a:extLst>
                </a:gridCol>
                <a:gridCol w="2231707">
                  <a:extLst>
                    <a:ext uri="{9D8B030D-6E8A-4147-A177-3AD203B41FA5}">
                      <a16:colId xmlns:a16="http://schemas.microsoft.com/office/drawing/2014/main" val="874470952"/>
                    </a:ext>
                  </a:extLst>
                </a:gridCol>
                <a:gridCol w="2231707">
                  <a:extLst>
                    <a:ext uri="{9D8B030D-6E8A-4147-A177-3AD203B41FA5}">
                      <a16:colId xmlns:a16="http://schemas.microsoft.com/office/drawing/2014/main" val="1419221856"/>
                    </a:ext>
                  </a:extLst>
                </a:gridCol>
              </a:tblGrid>
              <a:tr h="623610">
                <a:tc gridSpan="2">
                  <a:txBody>
                    <a:bodyPr/>
                    <a:lstStyle/>
                    <a:p>
                      <a:pPr algn="ctr"/>
                      <a:r>
                        <a:rPr lang="de-AT" sz="1300" b="0" noProof="0" dirty="0">
                          <a:solidFill>
                            <a:srgbClr val="1E212A"/>
                          </a:solidFill>
                        </a:rPr>
                        <a:t>Studienname, Substanz, primärer Endpunkt (CVOT)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AT" sz="1300" b="0" noProof="0" dirty="0">
                          <a:solidFill>
                            <a:srgbClr val="1E212A"/>
                          </a:solidFill>
                        </a:rPr>
                        <a:t>Sekundäre Endpunkte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868866"/>
                  </a:ext>
                </a:extLst>
              </a:tr>
              <a:tr h="840181">
                <a:tc>
                  <a:txBody>
                    <a:bodyPr/>
                    <a:lstStyle/>
                    <a:p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Prim. renaler Endpunkt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Gesamt-Mortalität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CV-Mortalität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00" dirty="0" err="1">
                          <a:solidFill>
                            <a:srgbClr val="1E212A"/>
                          </a:solidFill>
                        </a:rPr>
                        <a:t>Kardiovask</a:t>
                      </a:r>
                      <a:r>
                        <a:rPr lang="de-DE" sz="1300" dirty="0">
                          <a:solidFill>
                            <a:srgbClr val="1E212A"/>
                          </a:solidFill>
                        </a:rPr>
                        <a:t>. Tod oder Hosp. wegen Herzinsuffizienz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108682"/>
                  </a:ext>
                </a:extLst>
              </a:tr>
              <a:tr h="591239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DAPA-CKD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Dapagliflozin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  <a:r>
                        <a:rPr lang="de-AT" sz="1300" baseline="30000" noProof="0" dirty="0">
                          <a:solidFill>
                            <a:srgbClr val="1E212A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300" dirty="0">
                          <a:solidFill>
                            <a:srgbClr val="1E212A"/>
                          </a:solidFill>
                        </a:rPr>
                        <a:t>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948144"/>
                  </a:ext>
                </a:extLst>
              </a:tr>
              <a:tr h="591239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CREDENCE,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Canagliflozin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  <a:r>
                        <a:rPr lang="de-AT" sz="1300" baseline="30000" noProof="0" dirty="0">
                          <a:solidFill>
                            <a:srgbClr val="1E212A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300" dirty="0">
                          <a:solidFill>
                            <a:srgbClr val="1E212A"/>
                          </a:solidFill>
                        </a:rPr>
                        <a:t>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858744"/>
                  </a:ext>
                </a:extLst>
              </a:tr>
              <a:tr h="591239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EMPA</a:t>
                      </a:r>
                      <a:r>
                        <a:rPr lang="en-PH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KIDNEY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Empagliflozin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↓</a:t>
                      </a:r>
                      <a:r>
                        <a:rPr lang="de-AT" sz="1300" baseline="30000" noProof="0" dirty="0">
                          <a:solidFill>
                            <a:srgbClr val="1E212A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300" dirty="0">
                          <a:solidFill>
                            <a:srgbClr val="1E212A"/>
                          </a:solidFill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049465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CDCA28E3-0EAE-8E23-6825-FBE02A469DB5}"/>
              </a:ext>
            </a:extLst>
          </p:cNvPr>
          <p:cNvSpPr txBox="1">
            <a:spLocks/>
          </p:cNvSpPr>
          <p:nvPr/>
        </p:nvSpPr>
        <p:spPr>
          <a:xfrm>
            <a:off x="685800" y="1195905"/>
            <a:ext cx="111724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Endpunktstudie bei </a:t>
            </a:r>
            <a:r>
              <a:rPr lang="de-AT" sz="1800" b="1" dirty="0" err="1">
                <a:solidFill>
                  <a:schemeClr val="tx1"/>
                </a:solidFill>
              </a:rPr>
              <a:t>Patient:innen</a:t>
            </a:r>
            <a:r>
              <a:rPr lang="de-AT" sz="1800" b="1" dirty="0">
                <a:solidFill>
                  <a:schemeClr val="tx1"/>
                </a:solidFill>
              </a:rPr>
              <a:t> mit chronischer Nierenerkrankung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87E7F2-35D1-DE38-587F-E068BAB7B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937443"/>
              </p:ext>
            </p:extLst>
          </p:nvPr>
        </p:nvGraphicFramePr>
        <p:xfrm>
          <a:off x="738188" y="4923433"/>
          <a:ext cx="11158535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8535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a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Kombinierter Endpunkt aus: Abfall der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eGFR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um zumindest 50 %, ESKD, renaler oder kardiovaskulärer Tod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b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Kombinierter Endpunkt aus: anhaltende Verdopplung des Serumkreatinins, ESKD, renaler oder kardiovaskulärer Tod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c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Kombinierter Endpunkt aus: Abfall der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eGFR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&lt; 1 o ml pro Minute pro 1, 73 m</a:t>
                      </a:r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2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, Abfall der </a:t>
                      </a:r>
                      <a:r>
                        <a:rPr lang="de-AT" sz="1100" b="0" noProof="0" dirty="0" err="1">
                          <a:solidFill>
                            <a:srgbClr val="1E212A"/>
                          </a:solidFill>
                        </a:rPr>
                        <a:t>eGFR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&gt; 40 % vom Ausgangswert, renaler Tod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86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2A5A7A2-78CE-74A9-9805-D3A361BA6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277382"/>
              </p:ext>
            </p:extLst>
          </p:nvPr>
        </p:nvGraphicFramePr>
        <p:xfrm>
          <a:off x="742950" y="1679575"/>
          <a:ext cx="11158540" cy="4517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635">
                  <a:extLst>
                    <a:ext uri="{9D8B030D-6E8A-4147-A177-3AD203B41FA5}">
                      <a16:colId xmlns:a16="http://schemas.microsoft.com/office/drawing/2014/main" val="3073002050"/>
                    </a:ext>
                  </a:extLst>
                </a:gridCol>
                <a:gridCol w="2789635">
                  <a:extLst>
                    <a:ext uri="{9D8B030D-6E8A-4147-A177-3AD203B41FA5}">
                      <a16:colId xmlns:a16="http://schemas.microsoft.com/office/drawing/2014/main" val="2220808659"/>
                    </a:ext>
                  </a:extLst>
                </a:gridCol>
                <a:gridCol w="2789635">
                  <a:extLst>
                    <a:ext uri="{9D8B030D-6E8A-4147-A177-3AD203B41FA5}">
                      <a16:colId xmlns:a16="http://schemas.microsoft.com/office/drawing/2014/main" val="660725733"/>
                    </a:ext>
                  </a:extLst>
                </a:gridCol>
                <a:gridCol w="2789635">
                  <a:extLst>
                    <a:ext uri="{9D8B030D-6E8A-4147-A177-3AD203B41FA5}">
                      <a16:colId xmlns:a16="http://schemas.microsoft.com/office/drawing/2014/main" val="1945731994"/>
                    </a:ext>
                  </a:extLst>
                </a:gridCol>
              </a:tblGrid>
              <a:tr h="493103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GLP-1-Rezeptor Agonist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Eliminationshalbwertszeit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Dosierungsintervalle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Administration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437619"/>
                  </a:ext>
                </a:extLst>
              </a:tr>
              <a:tr h="355254">
                <a:tc gridSpan="4">
                  <a:txBody>
                    <a:bodyPr/>
                    <a:lstStyle/>
                    <a:p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KURZE WIRKDAUER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904164"/>
                  </a:ext>
                </a:extLst>
              </a:tr>
              <a:tr h="493103"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Exenatid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(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Byetta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3,3-4,0 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2 x täglich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Subcutane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Injektion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258363"/>
                  </a:ext>
                </a:extLst>
              </a:tr>
              <a:tr h="493103"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Lixisenatid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(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Lyxumia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2,6 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1 x täglich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Subcutane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Injektion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193213"/>
                  </a:ext>
                </a:extLst>
              </a:tr>
              <a:tr h="355254">
                <a:tc gridSpan="4">
                  <a:txBody>
                    <a:bodyPr/>
                    <a:lstStyle/>
                    <a:p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INTERMEDIÄRE WIRKDAUER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71182"/>
                  </a:ext>
                </a:extLst>
              </a:tr>
              <a:tr h="493103"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Liraglutid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(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Victoza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12,6-14,3 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1 x täglich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Subcutane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Injektion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38929"/>
                  </a:ext>
                </a:extLst>
              </a:tr>
              <a:tr h="493103"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Semaglutid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(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Rybelsus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5,6-6,7 Tage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1 x täglich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Orale Gabe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752589"/>
                  </a:ext>
                </a:extLst>
              </a:tr>
              <a:tr h="355254">
                <a:tc gridSpan="4">
                  <a:txBody>
                    <a:bodyPr/>
                    <a:lstStyle/>
                    <a:p>
                      <a:r>
                        <a:rPr lang="de-AT" sz="1300" b="1" noProof="0" dirty="0">
                          <a:solidFill>
                            <a:srgbClr val="1E212A"/>
                          </a:solidFill>
                        </a:rPr>
                        <a:t>LANGE WIRKDAUER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879842"/>
                  </a:ext>
                </a:extLst>
              </a:tr>
              <a:tr h="493103"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Dulaglutid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(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Trulicity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4,7-5,5 Tage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1 x wöchentlich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Subcutane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Injektion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12943"/>
                  </a:ext>
                </a:extLst>
              </a:tr>
              <a:tr h="493103"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Semaglutid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(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Ozempic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5,7-6,7 Tage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1 x wöchentlich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Subcutane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Injektion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805236"/>
                  </a:ext>
                </a:extLst>
              </a:tr>
            </a:tbl>
          </a:graphicData>
        </a:graphic>
      </p:graphicFrame>
      <p:sp>
        <p:nvSpPr>
          <p:cNvPr id="8" name="Title 9">
            <a:extLst>
              <a:ext uri="{FF2B5EF4-FFF2-40B4-BE49-F238E27FC236}">
                <a16:creationId xmlns:a16="http://schemas.microsoft.com/office/drawing/2014/main" id="{506E0E4F-3DE6-BD46-055D-0D0F3C519A20}"/>
              </a:ext>
            </a:extLst>
          </p:cNvPr>
          <p:cNvSpPr txBox="1">
            <a:spLocks/>
          </p:cNvSpPr>
          <p:nvPr/>
        </p:nvSpPr>
        <p:spPr>
          <a:xfrm>
            <a:off x="698500" y="1195905"/>
            <a:ext cx="111470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GLP-1-Rezeptor Agonisten in der Therapie des Typ 2 Diabetes mellitus. (nach [1])</a:t>
            </a: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A3948D16-3AD0-864B-365F-A94B6E3D6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006541"/>
              </p:ext>
            </p:extLst>
          </p:nvPr>
        </p:nvGraphicFramePr>
        <p:xfrm>
          <a:off x="742949" y="6389203"/>
          <a:ext cx="1115853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8539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REF 1: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Nauck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MA, Quast DR,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Wefers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J, Meier JJ. GLP-1 receptor agonists in the treatment of type 2 diabetes—state-of-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theart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Mol Metab.2021;46:1–26.</a:t>
                      </a: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4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48BA3C0-B74B-561C-EADD-65922216194A}"/>
              </a:ext>
            </a:extLst>
          </p:cNvPr>
          <p:cNvSpPr/>
          <p:nvPr/>
        </p:nvSpPr>
        <p:spPr>
          <a:xfrm>
            <a:off x="2533304" y="1727143"/>
            <a:ext cx="5416234" cy="561600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Nicht-Erreichen der glykämischen Zielwerte unter Therapie mit oralen Antidiabetika und Optimierung der Lebensstilintervention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D6F8681-D9FD-B74D-59B1-7B86BDD0591F}"/>
              </a:ext>
            </a:extLst>
          </p:cNvPr>
          <p:cNvSpPr/>
          <p:nvPr/>
        </p:nvSpPr>
        <p:spPr>
          <a:xfrm>
            <a:off x="5906626" y="2404668"/>
            <a:ext cx="3242570" cy="1001333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falls bereits Therapie mit GLP1-RA oder falls GLP1-RA nicht möglich oder falls Insulin bevorzugt</a:t>
            </a:r>
            <a:r>
              <a:rPr lang="de-AT" sz="1200" b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279EF42-FFAF-A392-2B2B-CA2C0D60938B}"/>
              </a:ext>
            </a:extLst>
          </p:cNvPr>
          <p:cNvSpPr/>
          <p:nvPr/>
        </p:nvSpPr>
        <p:spPr>
          <a:xfrm>
            <a:off x="1678720" y="3048750"/>
            <a:ext cx="3402490" cy="561975"/>
          </a:xfrm>
          <a:prstGeom prst="roundRect">
            <a:avLst>
              <a:gd name="adj" fmla="val 9169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HbA1c-Zielwert nicht erreicht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410CD3-AA79-8078-5552-4845C329C7CB}"/>
              </a:ext>
            </a:extLst>
          </p:cNvPr>
          <p:cNvSpPr/>
          <p:nvPr/>
        </p:nvSpPr>
        <p:spPr>
          <a:xfrm>
            <a:off x="1678720" y="3709741"/>
            <a:ext cx="3402490" cy="561975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Therapieerweiterung mit </a:t>
            </a:r>
            <a:r>
              <a:rPr lang="de-AT" sz="1200" b="1" dirty="0">
                <a:solidFill>
                  <a:srgbClr val="0070C0"/>
                </a:solidFill>
              </a:rPr>
              <a:t>Basalinsulin</a:t>
            </a:r>
            <a:endParaRPr lang="de-AT" sz="1200" dirty="0">
              <a:solidFill>
                <a:srgbClr val="0070C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F966B94-ADA4-6FE1-83F1-2F0980F2D4A6}"/>
              </a:ext>
            </a:extLst>
          </p:cNvPr>
          <p:cNvSpPr/>
          <p:nvPr/>
        </p:nvSpPr>
        <p:spPr>
          <a:xfrm>
            <a:off x="1168581" y="4370732"/>
            <a:ext cx="4422768" cy="1657988"/>
          </a:xfrm>
          <a:prstGeom prst="roundRect">
            <a:avLst>
              <a:gd name="adj" fmla="val 5694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Langwirksames Insulinanalogon oder abendliches NPH-Insulin</a:t>
            </a:r>
          </a:p>
          <a:p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START: </a:t>
            </a: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10 E/Tag ODER 0.1– 0.2 E/kg KG/Tag</a:t>
            </a:r>
          </a:p>
          <a:p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TITRATION: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Entsprechend </a:t>
            </a:r>
            <a:r>
              <a:rPr lang="de-AT" sz="1200" dirty="0" err="1">
                <a:solidFill>
                  <a:schemeClr val="accent6">
                    <a:lumMod val="75000"/>
                  </a:schemeClr>
                </a:solidFill>
              </a:rPr>
              <a:t>Nüchternblutzuckerzielwert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Titration: Steigerung im 2 E jeden 3. Tag, </a:t>
            </a:r>
            <a:r>
              <a:rPr lang="de-AT" sz="1200" dirty="0" err="1">
                <a:solidFill>
                  <a:schemeClr val="accent6">
                    <a:lumMod val="75000"/>
                  </a:schemeClr>
                </a:solidFill>
              </a:rPr>
              <a:t>Hypoglykämierisiko</a:t>
            </a: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 beachten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Bei Hypoglykämie: Dosisreduktion um 10– 20 %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5E3823B-274C-0135-05B6-FA1013E2A282}"/>
              </a:ext>
            </a:extLst>
          </p:cNvPr>
          <p:cNvSpPr/>
          <p:nvPr/>
        </p:nvSpPr>
        <p:spPr>
          <a:xfrm>
            <a:off x="1168581" y="6127738"/>
            <a:ext cx="4422768" cy="561975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CAVE: Überdosierung Basalinsulin (Dosis über 0.5 E/kg KG/Tag, hohe Glukosevariabilität, Hypoglykämie)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5306218-7E25-C6DD-CAA7-18E75F7D2375}"/>
              </a:ext>
            </a:extLst>
          </p:cNvPr>
          <p:cNvSpPr/>
          <p:nvPr/>
        </p:nvSpPr>
        <p:spPr>
          <a:xfrm>
            <a:off x="9413713" y="2404668"/>
            <a:ext cx="2091661" cy="1434692"/>
          </a:xfrm>
          <a:prstGeom prst="roundRect">
            <a:avLst>
              <a:gd name="adj" fmla="val 5144"/>
            </a:avLst>
          </a:prstGeom>
          <a:solidFill>
            <a:srgbClr val="FFFFFF"/>
          </a:solidFill>
          <a:ln>
            <a:solidFill>
              <a:srgbClr val="D3D6DF"/>
            </a:solidFill>
          </a:ln>
          <a:effectLst>
            <a:outerShdw dist="38100" dir="5400000" algn="ctr" rotWithShape="0">
              <a:srgbClr val="D3D6DF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FF0000"/>
                </a:solidFill>
              </a:rPr>
              <a:t>*</a:t>
            </a:r>
            <a:r>
              <a:rPr lang="de-AT" sz="1200" b="1" dirty="0">
                <a:solidFill>
                  <a:srgbClr val="1E212A"/>
                </a:solidFill>
              </a:rPr>
              <a:t> INSULIN BEVORZUGT BEI: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rgbClr val="1E212A"/>
                </a:solidFill>
              </a:rPr>
              <a:t>HbA1c &gt; 10%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rgbClr val="1E212A"/>
                </a:solidFill>
              </a:rPr>
              <a:t>klinische Symptome der Hyperglykämie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rgbClr val="1E212A"/>
                </a:solidFill>
              </a:rPr>
              <a:t>Typ 1 Diabetes nicht sicher ausgeschlossen</a:t>
            </a: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052D637F-ADDD-F808-06A1-D3CFB1CE55F4}"/>
              </a:ext>
            </a:extLst>
          </p:cNvPr>
          <p:cNvCxnSpPr>
            <a:cxnSpLocks/>
            <a:stCxn id="6" idx="2"/>
            <a:endCxn id="8" idx="3"/>
          </p:cNvCxnSpPr>
          <p:nvPr/>
        </p:nvCxnSpPr>
        <p:spPr>
          <a:xfrm rot="5400000">
            <a:off x="6012197" y="2475015"/>
            <a:ext cx="584728" cy="2446701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51077F2D-5A00-70FE-60F5-46CA35B16686}"/>
              </a:ext>
            </a:extLst>
          </p:cNvPr>
          <p:cNvSpPr/>
          <p:nvPr/>
        </p:nvSpPr>
        <p:spPr>
          <a:xfrm>
            <a:off x="5906626" y="4363624"/>
            <a:ext cx="3329738" cy="1672203"/>
          </a:xfrm>
          <a:prstGeom prst="roundRect">
            <a:avLst>
              <a:gd name="adj" fmla="val 5144"/>
            </a:avLst>
          </a:prstGeom>
          <a:solidFill>
            <a:srgbClr val="FFFFFF"/>
          </a:solidFill>
          <a:ln>
            <a:solidFill>
              <a:srgbClr val="D3D6DF"/>
            </a:solidFill>
          </a:ln>
          <a:effectLst>
            <a:outerShdw dist="38100" dir="5400000" algn="ctr" rotWithShape="0">
              <a:srgbClr val="D3D6DF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b="1" dirty="0">
                <a:solidFill>
                  <a:srgbClr val="1E212A"/>
                </a:solidFill>
              </a:rPr>
              <a:t>Bei abendlichem Basalinsulin:</a:t>
            </a:r>
          </a:p>
          <a:p>
            <a:r>
              <a:rPr lang="de-AT" sz="1200" b="1" dirty="0">
                <a:solidFill>
                  <a:srgbClr val="1E212A"/>
                </a:solidFill>
              </a:rPr>
              <a:t>Steigerung auf 2x tägliche Gabe</a:t>
            </a:r>
          </a:p>
          <a:p>
            <a:r>
              <a:rPr lang="de-AT" sz="1200" b="1" dirty="0">
                <a:solidFill>
                  <a:srgbClr val="1E212A"/>
                </a:solidFill>
              </a:rPr>
              <a:t>START: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rgbClr val="1E212A"/>
                </a:solidFill>
              </a:rPr>
              <a:t>Gesamtdosis = 80 % der abendlichen Dosis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rgbClr val="1E212A"/>
                </a:solidFill>
              </a:rPr>
              <a:t>2/3 am Morgen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rgbClr val="1E212A"/>
                </a:solidFill>
              </a:rPr>
              <a:t>1/3 am Abend</a:t>
            </a:r>
          </a:p>
          <a:p>
            <a:r>
              <a:rPr lang="de-AT" sz="1200" b="1" dirty="0">
                <a:solidFill>
                  <a:srgbClr val="1E212A"/>
                </a:solidFill>
              </a:rPr>
              <a:t>TITRATION: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rgbClr val="1E212A"/>
                </a:solidFill>
              </a:rPr>
              <a:t>Entsprechend individueller Situation</a:t>
            </a: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06F2A5E1-2CDF-9184-234A-50B37CECAD1D}"/>
              </a:ext>
            </a:extLst>
          </p:cNvPr>
          <p:cNvSpPr/>
          <p:nvPr/>
        </p:nvSpPr>
        <p:spPr>
          <a:xfrm rot="10800000">
            <a:off x="3275509" y="2305461"/>
            <a:ext cx="208914" cy="180098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8" name="Isosceles Triangle 57">
            <a:extLst>
              <a:ext uri="{FF2B5EF4-FFF2-40B4-BE49-F238E27FC236}">
                <a16:creationId xmlns:a16="http://schemas.microsoft.com/office/drawing/2014/main" id="{2B7B6259-1E18-4A03-0B8E-28AF4B71DD69}"/>
              </a:ext>
            </a:extLst>
          </p:cNvPr>
          <p:cNvSpPr/>
          <p:nvPr/>
        </p:nvSpPr>
        <p:spPr>
          <a:xfrm rot="10800000">
            <a:off x="3275509" y="2958701"/>
            <a:ext cx="208914" cy="180098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9" name="Isosceles Triangle 58">
            <a:extLst>
              <a:ext uri="{FF2B5EF4-FFF2-40B4-BE49-F238E27FC236}">
                <a16:creationId xmlns:a16="http://schemas.microsoft.com/office/drawing/2014/main" id="{CA624AA9-DA47-F81F-4818-45787D754121}"/>
              </a:ext>
            </a:extLst>
          </p:cNvPr>
          <p:cNvSpPr/>
          <p:nvPr/>
        </p:nvSpPr>
        <p:spPr>
          <a:xfrm rot="10800000">
            <a:off x="3269832" y="3619692"/>
            <a:ext cx="208914" cy="180098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60" name="Isosceles Triangle 59">
            <a:extLst>
              <a:ext uri="{FF2B5EF4-FFF2-40B4-BE49-F238E27FC236}">
                <a16:creationId xmlns:a16="http://schemas.microsoft.com/office/drawing/2014/main" id="{EDBD9585-1BBC-8E45-794F-4C3D1C61A046}"/>
              </a:ext>
            </a:extLst>
          </p:cNvPr>
          <p:cNvSpPr/>
          <p:nvPr/>
        </p:nvSpPr>
        <p:spPr>
          <a:xfrm rot="10800000">
            <a:off x="6979608" y="2295601"/>
            <a:ext cx="208914" cy="180098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" name="Title 9">
            <a:extLst>
              <a:ext uri="{FF2B5EF4-FFF2-40B4-BE49-F238E27FC236}">
                <a16:creationId xmlns:a16="http://schemas.microsoft.com/office/drawing/2014/main" id="{6DDE72AB-F775-0AEF-3C55-A94F5D3D5191}"/>
              </a:ext>
            </a:extLst>
          </p:cNvPr>
          <p:cNvSpPr txBox="1">
            <a:spLocks/>
          </p:cNvSpPr>
          <p:nvPr/>
        </p:nvSpPr>
        <p:spPr>
          <a:xfrm>
            <a:off x="685800" y="1195905"/>
            <a:ext cx="111724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spc="-50" dirty="0">
                <a:solidFill>
                  <a:schemeClr val="tx1"/>
                </a:solidFill>
              </a:rPr>
              <a:t>Injektionstherapie bei Typ 2 Diabetes mellitus (nach American Diabetes </a:t>
            </a:r>
            <a:r>
              <a:rPr lang="de-AT" sz="1800" b="1" spc="-50" dirty="0" err="1">
                <a:solidFill>
                  <a:schemeClr val="tx1"/>
                </a:solidFill>
              </a:rPr>
              <a:t>Association</a:t>
            </a:r>
            <a:r>
              <a:rPr lang="de-AT" sz="1800" b="1" spc="-50" dirty="0">
                <a:solidFill>
                  <a:schemeClr val="tx1"/>
                </a:solidFill>
              </a:rPr>
              <a:t>; Diabetes Care 2023)</a:t>
            </a: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284E294B-FF3C-8867-4B38-C1194C1DB2E3}"/>
              </a:ext>
            </a:extLst>
          </p:cNvPr>
          <p:cNvSpPr/>
          <p:nvPr/>
        </p:nvSpPr>
        <p:spPr>
          <a:xfrm>
            <a:off x="1678720" y="2485560"/>
            <a:ext cx="3402490" cy="436594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tx1"/>
                </a:solidFill>
              </a:rPr>
              <a:t>GLP1-RA </a:t>
            </a:r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– nach Möglichkeit vor Insulin</a:t>
            </a:r>
            <a:endParaRPr lang="de-AT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23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9" grpId="0" animBg="1"/>
      <p:bldP spid="52" grpId="0" animBg="1"/>
      <p:bldP spid="57" grpId="0" animBg="1"/>
      <p:bldP spid="58" grpId="0" animBg="1"/>
      <p:bldP spid="59" grpId="0" animBg="1"/>
      <p:bldP spid="60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279EF42-FFAF-A392-2B2B-CA2C0D60938B}"/>
              </a:ext>
            </a:extLst>
          </p:cNvPr>
          <p:cNvSpPr/>
          <p:nvPr/>
        </p:nvSpPr>
        <p:spPr>
          <a:xfrm>
            <a:off x="3779970" y="2742324"/>
            <a:ext cx="3402490" cy="561975"/>
          </a:xfrm>
          <a:prstGeom prst="roundRect">
            <a:avLst>
              <a:gd name="adj" fmla="val 9169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chemeClr val="accent6">
                    <a:lumMod val="75000"/>
                  </a:schemeClr>
                </a:solidFill>
              </a:rPr>
              <a:t>HbA1c-Zielwert nicht erreicht</a:t>
            </a:r>
            <a:endParaRPr lang="de-AT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5E3823B-274C-0135-05B6-FA1013E2A282}"/>
              </a:ext>
            </a:extLst>
          </p:cNvPr>
          <p:cNvSpPr/>
          <p:nvPr/>
        </p:nvSpPr>
        <p:spPr>
          <a:xfrm>
            <a:off x="3269831" y="1784145"/>
            <a:ext cx="4422768" cy="561975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CAVE: Überdosierung Basalinsulin (Dosis über 0.5 E/kg KG/Tag, hohe Glukosevariabilität, Hypoglykämie)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EF0C8F-28EC-F6AD-643C-3DD97776C904}"/>
              </a:ext>
            </a:extLst>
          </p:cNvPr>
          <p:cNvSpPr/>
          <p:nvPr/>
        </p:nvSpPr>
        <p:spPr>
          <a:xfrm>
            <a:off x="1155099" y="4269013"/>
            <a:ext cx="3505020" cy="561975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GLP1-RA - nach Möglichkeit vor Insulin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41374AB-23E4-4F2C-BB77-77742EF5B739}"/>
              </a:ext>
            </a:extLst>
          </p:cNvPr>
          <p:cNvSpPr/>
          <p:nvPr/>
        </p:nvSpPr>
        <p:spPr>
          <a:xfrm>
            <a:off x="7017358" y="3554288"/>
            <a:ext cx="4134010" cy="2200621"/>
          </a:xfrm>
          <a:prstGeom prst="roundRect">
            <a:avLst>
              <a:gd name="adj" fmla="val 4408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Therapieerweiterung mit </a:t>
            </a:r>
            <a:r>
              <a:rPr lang="de-AT" sz="1200" b="1" dirty="0">
                <a:solidFill>
                  <a:srgbClr val="0070C0"/>
                </a:solidFill>
              </a:rPr>
              <a:t>prandialem</a:t>
            </a:r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AT" sz="1200" b="1" dirty="0">
                <a:solidFill>
                  <a:srgbClr val="0070C0"/>
                </a:solidFill>
              </a:rPr>
              <a:t>Insulin</a:t>
            </a:r>
          </a:p>
          <a:p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START: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4 E oder 10 % der Basalinsulindosis vor der größten Hauptmahlzeit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Bei einem HbA1c &lt;8 % ev. Reduktion von Basalinsulin um 4 E bzw. um 10 % der Dosis</a:t>
            </a:r>
          </a:p>
          <a:p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TITRATION: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wöchentliche Erhöhung um1– 2 E oder 10 –15 %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Bei Hypoglykämien Dosisreduktion um 10–20 %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74604384-FEB2-395D-900A-4A7958F5F669}"/>
              </a:ext>
            </a:extLst>
          </p:cNvPr>
          <p:cNvSpPr/>
          <p:nvPr/>
        </p:nvSpPr>
        <p:spPr>
          <a:xfrm>
            <a:off x="3779970" y="6005808"/>
            <a:ext cx="3402490" cy="561975"/>
          </a:xfrm>
          <a:prstGeom prst="roundRect">
            <a:avLst>
              <a:gd name="adj" fmla="val 9169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chemeClr val="accent6">
                    <a:lumMod val="75000"/>
                  </a:schemeClr>
                </a:solidFill>
              </a:rPr>
              <a:t>HbA1c-Zielwert nicht erreicht</a:t>
            </a:r>
            <a:endParaRPr lang="de-AT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273CB328-6965-B584-0735-62FAA60E9329}"/>
              </a:ext>
            </a:extLst>
          </p:cNvPr>
          <p:cNvCxnSpPr>
            <a:cxnSpLocks/>
            <a:stCxn id="7" idx="3"/>
            <a:endCxn id="13" idx="0"/>
          </p:cNvCxnSpPr>
          <p:nvPr/>
        </p:nvCxnSpPr>
        <p:spPr>
          <a:xfrm>
            <a:off x="7182460" y="3023312"/>
            <a:ext cx="1901903" cy="530976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B56FF3BB-9778-4983-178A-6D270FFDC94E}"/>
              </a:ext>
            </a:extLst>
          </p:cNvPr>
          <p:cNvCxnSpPr>
            <a:cxnSpLocks/>
            <a:stCxn id="13" idx="2"/>
            <a:endCxn id="47" idx="3"/>
          </p:cNvCxnSpPr>
          <p:nvPr/>
        </p:nvCxnSpPr>
        <p:spPr>
          <a:xfrm rot="5400000">
            <a:off x="7867469" y="5069901"/>
            <a:ext cx="531887" cy="1901903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AA78708C-BDA9-A79B-E185-E73D70BD79BF}"/>
              </a:ext>
            </a:extLst>
          </p:cNvPr>
          <p:cNvCxnSpPr>
            <a:cxnSpLocks/>
            <a:stCxn id="12" idx="2"/>
            <a:endCxn id="47" idx="1"/>
          </p:cNvCxnSpPr>
          <p:nvPr/>
        </p:nvCxnSpPr>
        <p:spPr>
          <a:xfrm rot="16200000" flipH="1">
            <a:off x="2615885" y="5122711"/>
            <a:ext cx="1455808" cy="872361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336BA600-C5C8-4EF4-C0A2-BC96BDA474F3}"/>
              </a:ext>
            </a:extLst>
          </p:cNvPr>
          <p:cNvCxnSpPr>
            <a:cxnSpLocks/>
            <a:stCxn id="7" idx="1"/>
            <a:endCxn id="12" idx="0"/>
          </p:cNvCxnSpPr>
          <p:nvPr/>
        </p:nvCxnSpPr>
        <p:spPr>
          <a:xfrm rot="10800000" flipV="1">
            <a:off x="2907610" y="3023311"/>
            <a:ext cx="872361" cy="1245701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20A621-966B-C94C-8926-40B68F43D536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5481215" y="2346120"/>
            <a:ext cx="0" cy="396204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9">
            <a:extLst>
              <a:ext uri="{FF2B5EF4-FFF2-40B4-BE49-F238E27FC236}">
                <a16:creationId xmlns:a16="http://schemas.microsoft.com/office/drawing/2014/main" id="{BBD051F7-79BD-1449-EA58-8037FF3B7A95}"/>
              </a:ext>
            </a:extLst>
          </p:cNvPr>
          <p:cNvSpPr txBox="1">
            <a:spLocks/>
          </p:cNvSpPr>
          <p:nvPr/>
        </p:nvSpPr>
        <p:spPr>
          <a:xfrm>
            <a:off x="685800" y="1195905"/>
            <a:ext cx="111724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spc="-50" dirty="0">
                <a:solidFill>
                  <a:schemeClr val="tx1"/>
                </a:solidFill>
              </a:rPr>
              <a:t>Injektionstherapie bei Typ 2 Diabetes mellitus. (nach American Diabetes </a:t>
            </a:r>
            <a:r>
              <a:rPr lang="de-AT" sz="1800" b="1" spc="-50" dirty="0" err="1">
                <a:solidFill>
                  <a:schemeClr val="tx1"/>
                </a:solidFill>
              </a:rPr>
              <a:t>Association</a:t>
            </a:r>
            <a:r>
              <a:rPr lang="de-AT" sz="1800" b="1" spc="-50" dirty="0">
                <a:solidFill>
                  <a:schemeClr val="tx1"/>
                </a:solidFill>
              </a:rPr>
              <a:t>; Diabetes Care 2023)</a:t>
            </a:r>
          </a:p>
        </p:txBody>
      </p:sp>
    </p:spTree>
    <p:extLst>
      <p:ext uri="{BB962C8B-B14F-4D97-AF65-F5344CB8AC3E}">
        <p14:creationId xmlns:p14="http://schemas.microsoft.com/office/powerpoint/2010/main" val="39312922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4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279EF42-FFAF-A392-2B2B-CA2C0D60938B}"/>
              </a:ext>
            </a:extLst>
          </p:cNvPr>
          <p:cNvSpPr/>
          <p:nvPr/>
        </p:nvSpPr>
        <p:spPr>
          <a:xfrm>
            <a:off x="3577943" y="1748044"/>
            <a:ext cx="3402490" cy="561975"/>
          </a:xfrm>
          <a:prstGeom prst="roundRect">
            <a:avLst>
              <a:gd name="adj" fmla="val 9169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chemeClr val="accent6">
                    <a:lumMod val="75000"/>
                  </a:schemeClr>
                </a:solidFill>
              </a:rPr>
              <a:t>HbA1c-Zielwert nicht erreicht</a:t>
            </a:r>
            <a:endParaRPr lang="de-AT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EF0C8F-28EC-F6AD-643C-3DD97776C904}"/>
              </a:ext>
            </a:extLst>
          </p:cNvPr>
          <p:cNvSpPr/>
          <p:nvPr/>
        </p:nvSpPr>
        <p:spPr>
          <a:xfrm>
            <a:off x="920396" y="3286302"/>
            <a:ext cx="2719182" cy="561975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Schrittweise Erweiterung </a:t>
            </a:r>
            <a:r>
              <a:rPr lang="de-AT" sz="1200" b="1" dirty="0" err="1">
                <a:solidFill>
                  <a:schemeClr val="accent6">
                    <a:lumMod val="75000"/>
                  </a:schemeClr>
                </a:solidFill>
              </a:rPr>
              <a:t>prandiales</a:t>
            </a:r>
            <a:endParaRPr lang="de-AT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Insulin auf 2 bis 3 Injektionen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41374AB-23E4-4F2C-BB77-77742EF5B739}"/>
              </a:ext>
            </a:extLst>
          </p:cNvPr>
          <p:cNvSpPr/>
          <p:nvPr/>
        </p:nvSpPr>
        <p:spPr>
          <a:xfrm>
            <a:off x="6980433" y="2747965"/>
            <a:ext cx="4469383" cy="2200621"/>
          </a:xfrm>
          <a:prstGeom prst="roundRect">
            <a:avLst>
              <a:gd name="adj" fmla="val 4408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0070C0"/>
                </a:solidFill>
              </a:rPr>
              <a:t>Konventionelle Insulintherapie – Mischinsuline</a:t>
            </a:r>
          </a:p>
          <a:p>
            <a:pPr algn="ctr"/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Dosierung berücksichtigt Basalinsulin und kurzwirksames Insulin</a:t>
            </a:r>
          </a:p>
          <a:p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START: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Basalinsulin Dosis 80 % der bisherigen Dosis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2/3 am Morgen, 1/3 am Abend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4E des kurzwirksamen Insulins bzw. 10 % der reduzierten Basalinsulin-Dosis</a:t>
            </a:r>
          </a:p>
          <a:p>
            <a:r>
              <a:rPr lang="de-AT" sz="1200" b="1" dirty="0">
                <a:solidFill>
                  <a:schemeClr val="accent6">
                    <a:lumMod val="75000"/>
                  </a:schemeClr>
                </a:solidFill>
              </a:rPr>
              <a:t>TITRATION: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Entsprechend individueller Situation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74604384-FEB2-395D-900A-4A7958F5F669}"/>
              </a:ext>
            </a:extLst>
          </p:cNvPr>
          <p:cNvSpPr/>
          <p:nvPr/>
        </p:nvSpPr>
        <p:spPr>
          <a:xfrm>
            <a:off x="3577943" y="5147305"/>
            <a:ext cx="3402490" cy="561975"/>
          </a:xfrm>
          <a:prstGeom prst="roundRect">
            <a:avLst>
              <a:gd name="adj" fmla="val 9169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chemeClr val="accent6">
                    <a:lumMod val="75000"/>
                  </a:schemeClr>
                </a:solidFill>
              </a:rPr>
              <a:t>HbA1c-Zielwert nicht erreicht</a:t>
            </a:r>
            <a:endParaRPr lang="de-AT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273CB328-6965-B584-0735-62FAA60E9329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5306361" y="2487314"/>
            <a:ext cx="3908764" cy="260651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336BA600-C5C8-4EF4-C0A2-BC96BDA474F3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2279987" y="2487314"/>
            <a:ext cx="3026374" cy="798988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20A621-966B-C94C-8926-40B68F43D536}"/>
              </a:ext>
            </a:extLst>
          </p:cNvPr>
          <p:cNvCxnSpPr>
            <a:cxnSpLocks/>
            <a:stCxn id="7" idx="2"/>
            <a:endCxn id="47" idx="0"/>
          </p:cNvCxnSpPr>
          <p:nvPr/>
        </p:nvCxnSpPr>
        <p:spPr>
          <a:xfrm>
            <a:off x="5279188" y="2310019"/>
            <a:ext cx="0" cy="2837286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F6B629E2-35E2-AA72-5A1D-EE32278ADEFD}"/>
              </a:ext>
            </a:extLst>
          </p:cNvPr>
          <p:cNvSpPr/>
          <p:nvPr/>
        </p:nvSpPr>
        <p:spPr>
          <a:xfrm>
            <a:off x="3572203" y="5925951"/>
            <a:ext cx="3413970" cy="561975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0070C0"/>
                </a:solidFill>
              </a:rPr>
              <a:t>Basis-Bolus-Insulinregime</a:t>
            </a:r>
            <a:endParaRPr lang="de-AT" sz="1400" dirty="0">
              <a:solidFill>
                <a:srgbClr val="0070C0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5F3C124-2647-74C5-9A1C-91E168730C98}"/>
              </a:ext>
            </a:extLst>
          </p:cNvPr>
          <p:cNvCxnSpPr>
            <a:cxnSpLocks/>
            <a:stCxn id="47" idx="2"/>
            <a:endCxn id="63" idx="0"/>
          </p:cNvCxnSpPr>
          <p:nvPr/>
        </p:nvCxnSpPr>
        <p:spPr>
          <a:xfrm>
            <a:off x="5279188" y="5709280"/>
            <a:ext cx="0" cy="216671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9">
            <a:extLst>
              <a:ext uri="{FF2B5EF4-FFF2-40B4-BE49-F238E27FC236}">
                <a16:creationId xmlns:a16="http://schemas.microsoft.com/office/drawing/2014/main" id="{AAD751D8-5EA8-7CCE-F1C5-4142A291B577}"/>
              </a:ext>
            </a:extLst>
          </p:cNvPr>
          <p:cNvSpPr txBox="1">
            <a:spLocks/>
          </p:cNvSpPr>
          <p:nvPr/>
        </p:nvSpPr>
        <p:spPr>
          <a:xfrm>
            <a:off x="685800" y="1195905"/>
            <a:ext cx="111724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spc="-50" dirty="0">
                <a:solidFill>
                  <a:schemeClr val="tx1"/>
                </a:solidFill>
              </a:rPr>
              <a:t>Injektionstherapie bei Typ 2 Diabetes mellitus (nach American Diabetes </a:t>
            </a:r>
            <a:r>
              <a:rPr lang="de-AT" sz="1800" b="1" spc="-50" dirty="0" err="1">
                <a:solidFill>
                  <a:schemeClr val="tx1"/>
                </a:solidFill>
              </a:rPr>
              <a:t>Association</a:t>
            </a:r>
            <a:r>
              <a:rPr lang="de-AT" sz="1800" b="1" spc="-50" dirty="0">
                <a:solidFill>
                  <a:schemeClr val="tx1"/>
                </a:solidFill>
              </a:rPr>
              <a:t>; Diabetes Care 2023)</a:t>
            </a:r>
          </a:p>
        </p:txBody>
      </p:sp>
    </p:spTree>
    <p:extLst>
      <p:ext uri="{BB962C8B-B14F-4D97-AF65-F5344CB8AC3E}">
        <p14:creationId xmlns:p14="http://schemas.microsoft.com/office/powerpoint/2010/main" val="230114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47" grpId="0" animBg="1"/>
      <p:bldP spid="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F9025B8-BA6B-5023-570C-AD64B1C7D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376556"/>
              </p:ext>
            </p:extLst>
          </p:nvPr>
        </p:nvGraphicFramePr>
        <p:xfrm>
          <a:off x="737925" y="1694131"/>
          <a:ext cx="11155371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457">
                  <a:extLst>
                    <a:ext uri="{9D8B030D-6E8A-4147-A177-3AD203B41FA5}">
                      <a16:colId xmlns:a16="http://schemas.microsoft.com/office/drawing/2014/main" val="2483289879"/>
                    </a:ext>
                  </a:extLst>
                </a:gridCol>
                <a:gridCol w="3718457">
                  <a:extLst>
                    <a:ext uri="{9D8B030D-6E8A-4147-A177-3AD203B41FA5}">
                      <a16:colId xmlns:a16="http://schemas.microsoft.com/office/drawing/2014/main" val="2025935389"/>
                    </a:ext>
                  </a:extLst>
                </a:gridCol>
                <a:gridCol w="3718457">
                  <a:extLst>
                    <a:ext uri="{9D8B030D-6E8A-4147-A177-3AD203B41FA5}">
                      <a16:colId xmlns:a16="http://schemas.microsoft.com/office/drawing/2014/main" val="2099291488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r>
                        <a:rPr lang="de-AT" sz="1400" b="0" noProof="0" dirty="0" err="1">
                          <a:solidFill>
                            <a:srgbClr val="1E212A"/>
                          </a:solidFill>
                        </a:rPr>
                        <a:t>Kriterium</a:t>
                      </a:r>
                      <a:r>
                        <a:rPr lang="de-AT" sz="1400" b="0" baseline="30000" noProof="0" dirty="0" err="1">
                          <a:solidFill>
                            <a:srgbClr val="1E212A"/>
                          </a:solidFill>
                        </a:rPr>
                        <a:t>a</a:t>
                      </a:r>
                      <a:endParaRPr lang="de-AT" sz="1400" b="0" baseline="300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noProof="0" dirty="0">
                          <a:solidFill>
                            <a:srgbClr val="1E212A"/>
                          </a:solidFill>
                        </a:rPr>
                        <a:t>Typ 1 Diabetes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noProof="0" dirty="0">
                          <a:solidFill>
                            <a:srgbClr val="1E212A"/>
                          </a:solidFill>
                        </a:rPr>
                        <a:t>Typ 2 Diabetes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507301"/>
                  </a:ext>
                </a:extLst>
              </a:tr>
              <a:tr h="283614"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Häufigkeit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Selten, &lt;10 % der Diabetes-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Fälle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Häufig,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&gt;90 % der Diabetes-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Fälle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22546"/>
                  </a:ext>
                </a:extLst>
              </a:tr>
              <a:tr h="482143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Manifestationsalter</a:t>
                      </a: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Meist in Kindheit oder Jugend (Ausnahme: LADA)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Meist im 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höheren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Alter, zunehmend 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frühere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Manifestation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72048"/>
                  </a:ext>
                </a:extLst>
              </a:tr>
              <a:tr h="283614"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Körpergewicht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Meist normalgewichtig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Meist 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übergewichtig, adipös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709013"/>
                  </a:ext>
                </a:extLst>
              </a:tr>
              <a:tr h="283614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Symptome</a:t>
                      </a: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Häufig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Seltener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2023"/>
                  </a:ext>
                </a:extLst>
              </a:tr>
              <a:tr h="283614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Neigung zur diabetischen Ketoazidose (DKA)</a:t>
                      </a: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Ausgeprägt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Fehlend oder nur gering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00907"/>
                  </a:ext>
                </a:extLst>
              </a:tr>
              <a:tr h="283614"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Familiäre Häufung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Gering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Typisch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79556"/>
                  </a:ext>
                </a:extLst>
              </a:tr>
              <a:tr h="283614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Plasma C-Peptid</a:t>
                      </a: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Meist niedrig bis fehlend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Meist normal bis 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erhöht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897576"/>
                  </a:ext>
                </a:extLst>
              </a:tr>
              <a:tr h="283614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Diabetes-assoziierte Antik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ö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rper</a:t>
                      </a: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85-95 % + (GAD, ICA, IA-2, IAA, ZnT8)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Keine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10252"/>
                  </a:ext>
                </a:extLst>
              </a:tr>
              <a:tr h="283614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HLA-Assoziation</a:t>
                      </a: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+ (HLA-DR/DQ)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Keine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403996"/>
                  </a:ext>
                </a:extLst>
              </a:tr>
              <a:tr h="680672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Insulintherapie</a:t>
                      </a:r>
                    </a:p>
                  </a:txBody>
                  <a:tcPr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Sofort erforderlich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Oft erst nach 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längerem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Verlauf und nach erfolgloser Lebensstilmodifikation und oraler Diabetestherapie erforderlich</a:t>
                      </a:r>
                    </a:p>
                  </a:txBody>
                  <a:tcPr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423675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951175E6-6BDB-22AE-AD41-293A537BECB6}"/>
              </a:ext>
            </a:extLst>
          </p:cNvPr>
          <p:cNvSpPr txBox="1">
            <a:spLocks/>
          </p:cNvSpPr>
          <p:nvPr/>
        </p:nvSpPr>
        <p:spPr>
          <a:xfrm>
            <a:off x="682625" y="1067716"/>
            <a:ext cx="1117876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spc="20" dirty="0">
                <a:solidFill>
                  <a:schemeClr val="tx1"/>
                </a:solidFill>
              </a:rPr>
              <a:t>Differentialdiagnostische Überlegungen zur Unterscheidung von Typ 1 und Typ 2 Diabetes </a:t>
            </a:r>
          </a:p>
          <a:p>
            <a:r>
              <a:rPr lang="de-AT" sz="1800" b="1" spc="20" dirty="0">
                <a:solidFill>
                  <a:schemeClr val="tx1"/>
                </a:solidFill>
              </a:rPr>
              <a:t>(10 Kriterien, nach [1]) </a:t>
            </a:r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D3F2FF93-FB99-8568-FA5A-171977262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30025"/>
              </p:ext>
            </p:extLst>
          </p:nvPr>
        </p:nvGraphicFramePr>
        <p:xfrm>
          <a:off x="737922" y="6389203"/>
          <a:ext cx="11155374" cy="44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5374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REF 1: </a:t>
                      </a:r>
                      <a:r>
                        <a:rPr lang="en-US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Nauck</a:t>
                      </a:r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M, Gerdes C, </a:t>
                      </a:r>
                      <a:r>
                        <a:rPr lang="en-US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Petersmann</a:t>
                      </a:r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A, et al. Definition, </a:t>
                      </a:r>
                      <a:r>
                        <a:rPr lang="en-US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Klassifikation</a:t>
                      </a:r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und </a:t>
                      </a:r>
                      <a:r>
                        <a:rPr lang="en-US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Diagnostik</a:t>
                      </a:r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des Diabetes mellitus: Update 2020. Diabetologe.2021;17(4):404–10.</a:t>
                      </a: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30A8AC-DFC2-B860-DDC7-A632F1BB6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006107"/>
              </p:ext>
            </p:extLst>
          </p:nvPr>
        </p:nvGraphicFramePr>
        <p:xfrm>
          <a:off x="737924" y="5684190"/>
          <a:ext cx="11155373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5373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3611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a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Symptome, Klinik und Verlauf beider Diabetestypen weisen eine hohe Variabilit</a:t>
                      </a:r>
                      <a:r>
                        <a:rPr lang="de-AT" sz="11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ä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t auf, die eine Differentialdiagnose im Einzelfall erschweren kann. Bei unklarem Diabetestyp oder untypischer Klinik sollte immer auch an andere selten Diabetesformen (z.B. MODY) gedacht werden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77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A18ADD4-E314-74F1-87BB-8EA8BD1F8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93233"/>
              </p:ext>
            </p:extLst>
          </p:nvPr>
        </p:nvGraphicFramePr>
        <p:xfrm>
          <a:off x="739140" y="1699260"/>
          <a:ext cx="11159145" cy="4047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872">
                  <a:extLst>
                    <a:ext uri="{9D8B030D-6E8A-4147-A177-3AD203B41FA5}">
                      <a16:colId xmlns:a16="http://schemas.microsoft.com/office/drawing/2014/main" val="3673659043"/>
                    </a:ext>
                  </a:extLst>
                </a:gridCol>
                <a:gridCol w="1746133">
                  <a:extLst>
                    <a:ext uri="{9D8B030D-6E8A-4147-A177-3AD203B41FA5}">
                      <a16:colId xmlns:a16="http://schemas.microsoft.com/office/drawing/2014/main" val="3832017124"/>
                    </a:ext>
                  </a:extLst>
                </a:gridCol>
                <a:gridCol w="1793478">
                  <a:extLst>
                    <a:ext uri="{9D8B030D-6E8A-4147-A177-3AD203B41FA5}">
                      <a16:colId xmlns:a16="http://schemas.microsoft.com/office/drawing/2014/main" val="499510920"/>
                    </a:ext>
                  </a:extLst>
                </a:gridCol>
                <a:gridCol w="1276178">
                  <a:extLst>
                    <a:ext uri="{9D8B030D-6E8A-4147-A177-3AD203B41FA5}">
                      <a16:colId xmlns:a16="http://schemas.microsoft.com/office/drawing/2014/main" val="2174105651"/>
                    </a:ext>
                  </a:extLst>
                </a:gridCol>
                <a:gridCol w="1534828">
                  <a:extLst>
                    <a:ext uri="{9D8B030D-6E8A-4147-A177-3AD203B41FA5}">
                      <a16:colId xmlns:a16="http://schemas.microsoft.com/office/drawing/2014/main" val="1741722810"/>
                    </a:ext>
                  </a:extLst>
                </a:gridCol>
                <a:gridCol w="1639074">
                  <a:extLst>
                    <a:ext uri="{9D8B030D-6E8A-4147-A177-3AD203B41FA5}">
                      <a16:colId xmlns:a16="http://schemas.microsoft.com/office/drawing/2014/main" val="2206795186"/>
                    </a:ext>
                  </a:extLst>
                </a:gridCol>
                <a:gridCol w="1430582">
                  <a:extLst>
                    <a:ext uri="{9D8B030D-6E8A-4147-A177-3AD203B41FA5}">
                      <a16:colId xmlns:a16="http://schemas.microsoft.com/office/drawing/2014/main" val="572931068"/>
                    </a:ext>
                  </a:extLst>
                </a:gridCol>
              </a:tblGrid>
              <a:tr h="490595">
                <a:tc>
                  <a:txBody>
                    <a:bodyPr/>
                    <a:lstStyle/>
                    <a:p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CamAPS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FX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Diabeloop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DBLG1/DBL4T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MiniMed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670G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MiniMed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770G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MiniMed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780G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T-Slim X:2 mit Control IQ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800452"/>
                  </a:ext>
                </a:extLst>
              </a:tr>
              <a:tr h="490595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Insulinpumpe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Dana R/S, Dana-i od.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Mylife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YpsoPump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AccuChek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lnsight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MiniMed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670G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MiniMed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770G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MiniMed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780G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T-SlimX:2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92428"/>
                  </a:ext>
                </a:extLst>
              </a:tr>
              <a:tr h="291291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Glukosesensor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DexCom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G6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DexCom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G6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Guardian 3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Guardian 3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Guardian 4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DexCom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G6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329612"/>
                  </a:ext>
                </a:extLst>
              </a:tr>
              <a:tr h="490595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Sensor-Funktions-dauer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10 Tage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10 Tage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7 Tage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7 Tage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7 Tage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  <a:p>
                      <a:pPr algn="l"/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10 Tage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  <a:p>
                      <a:pPr algn="l"/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34270"/>
                  </a:ext>
                </a:extLst>
              </a:tr>
              <a:tr h="490595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Nötige Blutzucker-Kontrollen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Mindestens </a:t>
                      </a:r>
                      <a:b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4–6×/d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Mindestens 4–6×/d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071"/>
                  </a:ext>
                </a:extLst>
              </a:tr>
              <a:tr h="558109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Art des Algorithmus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MPC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MPC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PID</a:t>
                      </a:r>
                      <a:endParaRPr lang="de-AT" sz="1300" b="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PID</a:t>
                      </a:r>
                      <a:endParaRPr lang="de-AT" sz="1300" b="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PID mit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Fuzzy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300" noProof="0" dirty="0" err="1">
                          <a:solidFill>
                            <a:srgbClr val="1E212A"/>
                          </a:solidFill>
                        </a:rPr>
                        <a:t>Logic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und MPC Anteil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MPC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286247"/>
                  </a:ext>
                </a:extLst>
              </a:tr>
              <a:tr h="490595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Plattform des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Algo-rithmus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Android Smartphone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Handgerät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In der Pumpe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In der Pumpe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In der Pumpe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In der Pumpe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133999"/>
                  </a:ext>
                </a:extLst>
              </a:tr>
              <a:tr h="744860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Altersbeschränkung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&gt; 1 Jahr (auch für Schwangere)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12–18 Jahre (DBL4T)</a:t>
                      </a:r>
                    </a:p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&gt; 18 Jahre (DBLG1)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&gt; 7 Jahre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&gt; 7 Jahre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&gt; 7 Jahre</a:t>
                      </a:r>
                    </a:p>
                    <a:p>
                      <a:pPr algn="l"/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&gt; 6 Jahre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12070"/>
                  </a:ext>
                </a:extLst>
              </a:tr>
            </a:tbl>
          </a:graphicData>
        </a:graphic>
      </p:graphicFrame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40452263-2E06-5FCC-D029-665BD6B62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380884"/>
              </p:ext>
            </p:extLst>
          </p:nvPr>
        </p:nvGraphicFramePr>
        <p:xfrm>
          <a:off x="739138" y="6167886"/>
          <a:ext cx="1115914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9146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REF 1: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Biester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T,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Dovc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K,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Chobo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A,Tauschmann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M, Kapellen T. Individualization of diabetes treatment by automated insulin delivery.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Monatsschr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Kinderheilkd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2021;169(10):902–911. </a:t>
                      </a: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  <p:sp>
        <p:nvSpPr>
          <p:cNvPr id="7" name="Title 9">
            <a:extLst>
              <a:ext uri="{FF2B5EF4-FFF2-40B4-BE49-F238E27FC236}">
                <a16:creationId xmlns:a16="http://schemas.microsoft.com/office/drawing/2014/main" id="{060368C0-83F7-857E-53FE-41FA5AE54AA2}"/>
              </a:ext>
            </a:extLst>
          </p:cNvPr>
          <p:cNvSpPr txBox="1">
            <a:spLocks/>
          </p:cNvSpPr>
          <p:nvPr/>
        </p:nvSpPr>
        <p:spPr>
          <a:xfrm>
            <a:off x="695325" y="1195905"/>
            <a:ext cx="1115336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CE-zertifizierte HCL-Systeme. (adaptiert nach Biester et al [1])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E8618E-1C01-5718-84A2-972B9988C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861147"/>
              </p:ext>
            </p:extLst>
          </p:nvPr>
        </p:nvGraphicFramePr>
        <p:xfrm>
          <a:off x="739137" y="5733577"/>
          <a:ext cx="11159145" cy="44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9145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305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b="0" i="1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PID </a:t>
                      </a:r>
                      <a:r>
                        <a:rPr lang="de-AT" sz="11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„proportional integral derivative“, </a:t>
                      </a:r>
                      <a:r>
                        <a:rPr lang="de-AT" sz="1100" b="0" i="1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MPC</a:t>
                      </a:r>
                      <a:r>
                        <a:rPr lang="de-AT" sz="11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„</a:t>
                      </a:r>
                      <a:r>
                        <a:rPr lang="de-AT" sz="11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model</a:t>
                      </a:r>
                      <a:r>
                        <a:rPr lang="de-AT" sz="11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1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predictive</a:t>
                      </a:r>
                      <a:r>
                        <a:rPr lang="de-AT" sz="11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1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  <a:r>
                        <a:rPr lang="de-AT" sz="11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endParaRPr lang="de-AT" sz="1100" noProof="0" dirty="0">
                        <a:solidFill>
                          <a:srgbClr val="1E212A"/>
                        </a:solidFill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75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A18ADD4-E314-74F1-87BB-8EA8BD1F8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2832"/>
              </p:ext>
            </p:extLst>
          </p:nvPr>
        </p:nvGraphicFramePr>
        <p:xfrm>
          <a:off x="736601" y="1682750"/>
          <a:ext cx="11153774" cy="4092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035">
                  <a:extLst>
                    <a:ext uri="{9D8B030D-6E8A-4147-A177-3AD203B41FA5}">
                      <a16:colId xmlns:a16="http://schemas.microsoft.com/office/drawing/2014/main" val="3673659043"/>
                    </a:ext>
                  </a:extLst>
                </a:gridCol>
                <a:gridCol w="1745294">
                  <a:extLst>
                    <a:ext uri="{9D8B030D-6E8A-4147-A177-3AD203B41FA5}">
                      <a16:colId xmlns:a16="http://schemas.microsoft.com/office/drawing/2014/main" val="3832017124"/>
                    </a:ext>
                  </a:extLst>
                </a:gridCol>
                <a:gridCol w="1534089">
                  <a:extLst>
                    <a:ext uri="{9D8B030D-6E8A-4147-A177-3AD203B41FA5}">
                      <a16:colId xmlns:a16="http://schemas.microsoft.com/office/drawing/2014/main" val="499510920"/>
                    </a:ext>
                  </a:extLst>
                </a:gridCol>
                <a:gridCol w="1534089">
                  <a:extLst>
                    <a:ext uri="{9D8B030D-6E8A-4147-A177-3AD203B41FA5}">
                      <a16:colId xmlns:a16="http://schemas.microsoft.com/office/drawing/2014/main" val="2174105651"/>
                    </a:ext>
                  </a:extLst>
                </a:gridCol>
                <a:gridCol w="1534089">
                  <a:extLst>
                    <a:ext uri="{9D8B030D-6E8A-4147-A177-3AD203B41FA5}">
                      <a16:colId xmlns:a16="http://schemas.microsoft.com/office/drawing/2014/main" val="1741722810"/>
                    </a:ext>
                  </a:extLst>
                </a:gridCol>
                <a:gridCol w="1534089">
                  <a:extLst>
                    <a:ext uri="{9D8B030D-6E8A-4147-A177-3AD203B41FA5}">
                      <a16:colId xmlns:a16="http://schemas.microsoft.com/office/drawing/2014/main" val="2206795186"/>
                    </a:ext>
                  </a:extLst>
                </a:gridCol>
                <a:gridCol w="1534089">
                  <a:extLst>
                    <a:ext uri="{9D8B030D-6E8A-4147-A177-3AD203B41FA5}">
                      <a16:colId xmlns:a16="http://schemas.microsoft.com/office/drawing/2014/main" val="572931068"/>
                    </a:ext>
                  </a:extLst>
                </a:gridCol>
              </a:tblGrid>
              <a:tr h="462354">
                <a:tc>
                  <a:txBody>
                    <a:bodyPr/>
                    <a:lstStyle/>
                    <a:p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 err="1">
                          <a:solidFill>
                            <a:srgbClr val="1E212A"/>
                          </a:solidFill>
                          <a:latin typeface="+mj-lt"/>
                        </a:rPr>
                        <a:t>CamAPS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 FX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 err="1">
                          <a:solidFill>
                            <a:srgbClr val="1E212A"/>
                          </a:solidFill>
                          <a:latin typeface="+mj-lt"/>
                        </a:rPr>
                        <a:t>Diabeloop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 DBLG1/DBL4T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 err="1">
                          <a:solidFill>
                            <a:srgbClr val="1E212A"/>
                          </a:solidFill>
                          <a:latin typeface="+mj-lt"/>
                        </a:rPr>
                        <a:t>MiniMed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 670G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 err="1">
                          <a:solidFill>
                            <a:srgbClr val="1E212A"/>
                          </a:solidFill>
                          <a:latin typeface="+mj-lt"/>
                        </a:rPr>
                        <a:t>MiniMed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 770G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 err="1">
                          <a:solidFill>
                            <a:srgbClr val="1E212A"/>
                          </a:solidFill>
                          <a:latin typeface="+mj-lt"/>
                        </a:rPr>
                        <a:t>MiniMed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 780G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T-Slim X:2 mit Control IQ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800452"/>
                  </a:ext>
                </a:extLst>
              </a:tr>
              <a:tr h="373878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Glukoseziel (mg/dl)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80–200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100–180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120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120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100, 110 oder 120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84276"/>
                  </a:ext>
                </a:extLst>
              </a:tr>
              <a:tr h="462354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Automatische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Korrekturbolusgabe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Nein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Ja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Nein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Nein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Ja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Ja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407005"/>
                  </a:ext>
                </a:extLst>
              </a:tr>
              <a:tr h="647295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Möglichkeit der Datenverfügbarkeit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Automatisch,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Diasend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Download,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Diasend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 (Sensordaten Clarity) 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Download,</a:t>
                      </a:r>
                    </a:p>
                    <a:p>
                      <a:pPr algn="l"/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CareLink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Automatisch,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CareLink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Automatisch,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CareLink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Download,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Diasend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 (Sensordaten Clarity)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960510"/>
                  </a:ext>
                </a:extLst>
              </a:tr>
              <a:tr h="647295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Sonstiges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„Boost-Modus“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Variable „Aggressivität“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–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Per Handy anzusehen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Per Handy anzusehen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  <a:p>
                      <a:pPr algn="l"/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Nachtmodus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64881"/>
                  </a:ext>
                </a:extLst>
              </a:tr>
              <a:tr h="647295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Temporäres Ziel erhöhen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„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Ease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 off“/</a:t>
                      </a:r>
                    </a:p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Aktivitätsmodus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Zen-Modus (20–40mg/dl höher als aktuelles Ziel)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Temp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. Ziel  (150mg/dl)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Temp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. Ziel  (150mg/dl)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Temp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. Ziel  (150mg/dl)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Aktivitätsmodus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32262"/>
                  </a:ext>
                </a:extLst>
              </a:tr>
              <a:tr h="462354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Verfügbar in Österreich (08/22)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Ja (mit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mylife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3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YpsoPump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j-lt"/>
                          <a:ea typeface="+mn-ea"/>
                          <a:cs typeface="+mn-cs"/>
                        </a:rPr>
                        <a:t>Nein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212A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Ja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212A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Ja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de-AT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212A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Ja</a:t>
                      </a:r>
                      <a:endParaRPr lang="de-AT" sz="1300" noProof="0" dirty="0">
                        <a:solidFill>
                          <a:srgbClr val="1E212A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300" noProof="0" dirty="0">
                          <a:solidFill>
                            <a:srgbClr val="1E212A"/>
                          </a:solidFill>
                          <a:latin typeface="+mj-lt"/>
                        </a:rPr>
                        <a:t>Nein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723816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280D02B9-0EA0-635C-52A0-00156516B48D}"/>
              </a:ext>
            </a:extLst>
          </p:cNvPr>
          <p:cNvSpPr txBox="1">
            <a:spLocks/>
          </p:cNvSpPr>
          <p:nvPr/>
        </p:nvSpPr>
        <p:spPr>
          <a:xfrm>
            <a:off x="695325" y="1195905"/>
            <a:ext cx="1115336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CE-zertifizierte HCL-Systeme. (adaptiert nach Biester et al. [1])</a:t>
            </a:r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1D13EBE0-7D2E-FD27-AF09-B3E9CD85C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339781"/>
              </p:ext>
            </p:extLst>
          </p:nvPr>
        </p:nvGraphicFramePr>
        <p:xfrm>
          <a:off x="736600" y="6167886"/>
          <a:ext cx="1115377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3774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56274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REF 1: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Biester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T,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Dovc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K.,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Chobo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A, Tauschmann M, Kapellen T. Individualization of diabetes treatment by automated insulin delivery.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Monatsschr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Kinderheilkd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2021;169(10):902–911. </a:t>
                      </a: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3B2A6B1-36DC-02A1-B495-C4874C18F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851407"/>
              </p:ext>
            </p:extLst>
          </p:nvPr>
        </p:nvGraphicFramePr>
        <p:xfrm>
          <a:off x="736600" y="1695450"/>
          <a:ext cx="11123646" cy="419276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94014">
                  <a:extLst>
                    <a:ext uri="{9D8B030D-6E8A-4147-A177-3AD203B41FA5}">
                      <a16:colId xmlns:a16="http://schemas.microsoft.com/office/drawing/2014/main" val="804267487"/>
                    </a:ext>
                  </a:extLst>
                </a:gridCol>
                <a:gridCol w="5829632">
                  <a:extLst>
                    <a:ext uri="{9D8B030D-6E8A-4147-A177-3AD203B41FA5}">
                      <a16:colId xmlns:a16="http://schemas.microsoft.com/office/drawing/2014/main" val="2262271277"/>
                    </a:ext>
                  </a:extLst>
                </a:gridCol>
              </a:tblGrid>
              <a:tr h="346836">
                <a:tc gridSpan="2">
                  <a:txBody>
                    <a:bodyPr/>
                    <a:lstStyle/>
                    <a:p>
                      <a:r>
                        <a:rPr lang="de-AT" sz="1300" i="1" noProof="0" dirty="0">
                          <a:solidFill>
                            <a:srgbClr val="1E212A"/>
                          </a:solidFill>
                        </a:rPr>
                        <a:t>Aerobe Aktivität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792071"/>
                  </a:ext>
                </a:extLst>
              </a:tr>
              <a:tr h="342943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Umfang mit mittlerer Intensität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150 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min pro Woche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33993"/>
                  </a:ext>
                </a:extLst>
              </a:tr>
              <a:tr h="342943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Oder Umfang mit höherer Intensität; Regelmäßigkeit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 75 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min pro Woche </a:t>
                      </a:r>
                      <a:r>
                        <a:rPr lang="de-AT" sz="13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3 x pro Woche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260938"/>
                  </a:ext>
                </a:extLst>
              </a:tr>
              <a:tr h="346836">
                <a:tc gridSpan="2">
                  <a:txBody>
                    <a:bodyPr/>
                    <a:lstStyle/>
                    <a:p>
                      <a:r>
                        <a:rPr lang="de-AT" sz="1300" i="1" noProof="0" dirty="0">
                          <a:solidFill>
                            <a:srgbClr val="1E212A"/>
                          </a:solidFill>
                        </a:rPr>
                        <a:t>Muskelkräftigende Aktivität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94834"/>
                  </a:ext>
                </a:extLst>
              </a:tr>
              <a:tr h="342943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Regelmäßigkeit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&gt; 2x pro Woche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486935"/>
                  </a:ext>
                </a:extLst>
              </a:tr>
              <a:tr h="342943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Intensität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Hypertrophie- oder Kraftausdauertraining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958621"/>
                  </a:ext>
                </a:extLst>
              </a:tr>
              <a:tr h="342943"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Umfang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9 Musk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elgruppen mit jeweils 4 Sätzen pro Woche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266551"/>
                  </a:ext>
                </a:extLst>
              </a:tr>
              <a:tr h="346836">
                <a:tc gridSpan="2">
                  <a:txBody>
                    <a:bodyPr/>
                    <a:lstStyle/>
                    <a:p>
                      <a:r>
                        <a:rPr lang="de-AT" sz="1300" i="1" noProof="0" dirty="0">
                          <a:solidFill>
                            <a:srgbClr val="1E212A"/>
                          </a:solidFill>
                        </a:rPr>
                        <a:t>Alltagsaktivität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40396"/>
                  </a:ext>
                </a:extLst>
              </a:tr>
              <a:tr h="591928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Aktivitäten mit leichter Intensität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noProof="0" dirty="0">
                          <a:solidFill>
                            <a:srgbClr val="1E212A"/>
                          </a:solidFill>
                        </a:rPr>
                        <a:t>Jegliche Aktivität, auch mit leic</a:t>
                      </a:r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hter Intensität Ist zu fördern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053480"/>
                  </a:ext>
                </a:extLst>
              </a:tr>
              <a:tr h="845613"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Inaktivität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3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Jede Bewegung ist besser als keine. Regelmäßige körperliche Aktivität muss in den Alltag integriert werden</a:t>
                      </a:r>
                      <a:endParaRPr lang="de-AT" sz="13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518646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F846B1AF-406D-6D67-5339-1601FE456DAD}"/>
              </a:ext>
            </a:extLst>
          </p:cNvPr>
          <p:cNvSpPr txBox="1">
            <a:spLocks/>
          </p:cNvSpPr>
          <p:nvPr/>
        </p:nvSpPr>
        <p:spPr>
          <a:xfrm>
            <a:off x="688181" y="1195905"/>
            <a:ext cx="11167650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Körperliche Aktivität und Inaktivität in der Prävention und Therapie des T2DM (aus [1])</a:t>
            </a:r>
          </a:p>
        </p:txBody>
      </p:sp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2682B8B4-3688-99FD-F7D2-39ED7A91D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171904"/>
              </p:ext>
            </p:extLst>
          </p:nvPr>
        </p:nvGraphicFramePr>
        <p:xfrm>
          <a:off x="736600" y="6167886"/>
          <a:ext cx="1112364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3646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562744">
                <a:tc>
                  <a:txBody>
                    <a:bodyPr/>
                    <a:lstStyle/>
                    <a:p>
                      <a:r>
                        <a:rPr lang="de-AT" sz="12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REF 1: </a:t>
                      </a:r>
                      <a:r>
                        <a:rPr lang="de-AT" sz="1200" b="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Francesconi C, </a:t>
                      </a:r>
                      <a:r>
                        <a:rPr lang="de-AT" sz="1200" b="0" noProof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Niebauer</a:t>
                      </a:r>
                      <a:r>
                        <a:rPr lang="de-AT" sz="1200" b="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J, Haber P, Weitgasser R, Lackinger C (2019) Lebensstil: körperliche Aktivität und Training in der Prävention und Therapie des Typ 2 Diabetes mellitus (Update 2019). Wien </a:t>
                      </a:r>
                      <a:r>
                        <a:rPr lang="de-AT" sz="1200" b="0" noProof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Klin</a:t>
                      </a:r>
                      <a:r>
                        <a:rPr lang="de-AT" sz="1200" b="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AT" sz="1200" b="0" noProof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Wochenschr</a:t>
                      </a:r>
                      <a:r>
                        <a:rPr lang="de-AT" sz="1200" b="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131:61–66. </a:t>
                      </a: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47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D224B54E-CA5F-EC84-3E0C-328BE7D97C6E}"/>
              </a:ext>
            </a:extLst>
          </p:cNvPr>
          <p:cNvCxnSpPr>
            <a:cxnSpLocks/>
            <a:endCxn id="92" idx="1"/>
          </p:cNvCxnSpPr>
          <p:nvPr/>
        </p:nvCxnSpPr>
        <p:spPr>
          <a:xfrm>
            <a:off x="8118475" y="4660187"/>
            <a:ext cx="948503" cy="0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E429468-9457-9BC9-BFA1-F0009644462E}"/>
              </a:ext>
            </a:extLst>
          </p:cNvPr>
          <p:cNvCxnSpPr>
            <a:cxnSpLocks/>
            <a:endCxn id="91" idx="0"/>
          </p:cNvCxnSpPr>
          <p:nvPr/>
        </p:nvCxnSpPr>
        <p:spPr>
          <a:xfrm>
            <a:off x="7778270" y="4869736"/>
            <a:ext cx="0" cy="656008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A6F00D62-0D7E-6C26-302C-3CD5E9AF4532}"/>
              </a:ext>
            </a:extLst>
          </p:cNvPr>
          <p:cNvCxnSpPr>
            <a:cxnSpLocks/>
          </p:cNvCxnSpPr>
          <p:nvPr/>
        </p:nvCxnSpPr>
        <p:spPr>
          <a:xfrm>
            <a:off x="7778270" y="3311930"/>
            <a:ext cx="0" cy="1348257"/>
          </a:xfrm>
          <a:prstGeom prst="straightConnector1">
            <a:avLst/>
          </a:prstGeom>
          <a:ln w="25400">
            <a:solidFill>
              <a:srgbClr val="45636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EE33E66-C693-C734-17ED-B416C4489E6A}"/>
              </a:ext>
            </a:extLst>
          </p:cNvPr>
          <p:cNvSpPr/>
          <p:nvPr/>
        </p:nvSpPr>
        <p:spPr>
          <a:xfrm rot="16200000">
            <a:off x="-649823" y="3070029"/>
            <a:ext cx="3373575" cy="704078"/>
          </a:xfrm>
          <a:prstGeom prst="roundRect">
            <a:avLst>
              <a:gd name="adj" fmla="val 50000"/>
            </a:avLst>
          </a:prstGeom>
          <a:solidFill>
            <a:srgbClr val="739E9C"/>
          </a:solidFill>
          <a:ln>
            <a:solidFill>
              <a:srgbClr val="456362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b="1" dirty="0">
                <a:solidFill>
                  <a:srgbClr val="1E2A2A"/>
                </a:solidFill>
              </a:rPr>
              <a:t>Schwangerschaft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57A69FC-1741-C926-E140-D4424C8BB475}"/>
              </a:ext>
            </a:extLst>
          </p:cNvPr>
          <p:cNvSpPr/>
          <p:nvPr/>
        </p:nvSpPr>
        <p:spPr>
          <a:xfrm>
            <a:off x="1708720" y="1737228"/>
            <a:ext cx="3856057" cy="1429574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573709"/>
                </a:solidFill>
              </a:rPr>
              <a:t>Erstvorstellung: Hohes Risiko?</a:t>
            </a:r>
          </a:p>
          <a:p>
            <a:pPr algn="ctr"/>
            <a:r>
              <a:rPr lang="de-AT" sz="1200" dirty="0">
                <a:solidFill>
                  <a:srgbClr val="573709"/>
                </a:solidFill>
              </a:rPr>
              <a:t>vorangehend: GDM, IGT, IFG, habitueller Abortus, Kind &gt;4500g, Totgeburt, Fehlbildung: Diabetes-Symptome, Adipositas, Metabolisches Syndrom, Vaskuläre Erkrankung, T2DM bei </a:t>
            </a:r>
            <a:r>
              <a:rPr lang="de-AT" sz="1200" dirty="0" err="1">
                <a:solidFill>
                  <a:srgbClr val="573709"/>
                </a:solidFill>
              </a:rPr>
              <a:t>erstgradigen</a:t>
            </a:r>
            <a:r>
              <a:rPr lang="de-AT" sz="1200" dirty="0">
                <a:solidFill>
                  <a:srgbClr val="573709"/>
                </a:solidFill>
              </a:rPr>
              <a:t> Verwandten, Ethnizität mit hohem Risiko, Alter &gt; 35 Jahre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38E703B-8EE0-357E-5365-6E6CE1FE7930}"/>
              </a:ext>
            </a:extLst>
          </p:cNvPr>
          <p:cNvSpPr/>
          <p:nvPr/>
        </p:nvSpPr>
        <p:spPr>
          <a:xfrm>
            <a:off x="1708720" y="3318760"/>
            <a:ext cx="3856056" cy="813232"/>
          </a:xfrm>
          <a:prstGeom prst="roundRect">
            <a:avLst>
              <a:gd name="adj" fmla="val 1011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573709"/>
                </a:solidFill>
              </a:rPr>
              <a:t>Klinischer Verdacht?</a:t>
            </a:r>
          </a:p>
          <a:p>
            <a:pPr algn="ctr"/>
            <a:r>
              <a:rPr lang="de-AT" sz="1200" dirty="0">
                <a:solidFill>
                  <a:srgbClr val="573709"/>
                </a:solidFill>
              </a:rPr>
              <a:t>(Makrosomie, Glukosurie, Diabetessymptome)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23086A6-ACF7-81B9-E3F8-5FBFC7BC747C}"/>
              </a:ext>
            </a:extLst>
          </p:cNvPr>
          <p:cNvSpPr/>
          <p:nvPr/>
        </p:nvSpPr>
        <p:spPr>
          <a:xfrm>
            <a:off x="1708720" y="4278684"/>
            <a:ext cx="3856056" cy="813600"/>
          </a:xfrm>
          <a:prstGeom prst="roundRect">
            <a:avLst>
              <a:gd name="adj" fmla="val 10115"/>
            </a:avLst>
          </a:prstGeom>
          <a:solidFill>
            <a:srgbClr val="739E9C"/>
          </a:solidFill>
          <a:ln>
            <a:solidFill>
              <a:srgbClr val="1E2A2A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1E2A2A"/>
                </a:solidFill>
              </a:rPr>
              <a:t>GDM Screening: Alle Frauen</a:t>
            </a:r>
          </a:p>
          <a:p>
            <a:pPr algn="ctr"/>
            <a:r>
              <a:rPr lang="de-AT" sz="1200" dirty="0">
                <a:solidFill>
                  <a:srgbClr val="1E2A2A"/>
                </a:solidFill>
              </a:rPr>
              <a:t>(außer bekannter GDM, DM)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CBA0380-0975-2128-15BA-9123DFE1AB89}"/>
              </a:ext>
            </a:extLst>
          </p:cNvPr>
          <p:cNvSpPr/>
          <p:nvPr/>
        </p:nvSpPr>
        <p:spPr>
          <a:xfrm>
            <a:off x="8657566" y="2929947"/>
            <a:ext cx="3119222" cy="771553"/>
          </a:xfrm>
          <a:prstGeom prst="roundRect">
            <a:avLst>
              <a:gd name="adj" fmla="val 10115"/>
            </a:avLst>
          </a:prstGeom>
          <a:solidFill>
            <a:srgbClr val="F0BC72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rgbClr val="573709"/>
                </a:solidFill>
              </a:rPr>
              <a:t>HbA1c, NÜBG oder Spontan BG, ev. </a:t>
            </a:r>
            <a:r>
              <a:rPr lang="de-AT" sz="1200" dirty="0" err="1">
                <a:solidFill>
                  <a:srgbClr val="573709"/>
                </a:solidFill>
              </a:rPr>
              <a:t>oGTT</a:t>
            </a:r>
            <a:r>
              <a:rPr lang="de-AT" sz="1200" dirty="0">
                <a:solidFill>
                  <a:srgbClr val="573709"/>
                </a:solidFill>
              </a:rPr>
              <a:t> DM Diagnose anhand Standard-Kriterien GDM Diagnose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0B31244-CB66-D7BC-74B1-4A968FB71F99}"/>
              </a:ext>
            </a:extLst>
          </p:cNvPr>
          <p:cNvSpPr/>
          <p:nvPr/>
        </p:nvSpPr>
        <p:spPr>
          <a:xfrm>
            <a:off x="6605839" y="1703100"/>
            <a:ext cx="2344863" cy="643746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rgbClr val="456362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1E2A2A"/>
                </a:solidFill>
              </a:rPr>
              <a:t>DM</a:t>
            </a:r>
          </a:p>
          <a:p>
            <a:pPr algn="ctr"/>
            <a:r>
              <a:rPr lang="de-AT" sz="1200" dirty="0">
                <a:solidFill>
                  <a:srgbClr val="1E2A2A"/>
                </a:solidFill>
              </a:rPr>
              <a:t>Therapie siehe Kapitel</a:t>
            </a:r>
          </a:p>
          <a:p>
            <a:pPr algn="ctr"/>
            <a:r>
              <a:rPr lang="de-AT" sz="1200" dirty="0">
                <a:solidFill>
                  <a:srgbClr val="1E2A2A"/>
                </a:solidFill>
              </a:rPr>
              <a:t>präkonzeptioneller DM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237373-2F50-DFA8-FE62-42241172C810}"/>
              </a:ext>
            </a:extLst>
          </p:cNvPr>
          <p:cNvSpPr txBox="1"/>
          <p:nvPr/>
        </p:nvSpPr>
        <p:spPr>
          <a:xfrm>
            <a:off x="9060691" y="5165626"/>
            <a:ext cx="2343600" cy="1169551"/>
          </a:xfrm>
          <a:prstGeom prst="rect">
            <a:avLst/>
          </a:prstGeom>
          <a:noFill/>
          <a:effectLst>
            <a:outerShdw dist="1866900" sx="4000" sy="4000" algn="ctr" rotWithShape="0">
              <a:schemeClr val="accent1"/>
            </a:outerShdw>
          </a:effectLst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OGTT (75 g) venöses Plasma: Glukose (mg/dl)</a:t>
            </a:r>
          </a:p>
          <a:p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nüchtern: </a:t>
            </a:r>
            <a:r>
              <a:rPr lang="de-AT" sz="1400" u="sng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&gt;</a:t>
            </a:r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 92</a:t>
            </a:r>
          </a:p>
          <a:p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1h: </a:t>
            </a:r>
            <a:r>
              <a:rPr lang="de-AT" sz="1400" u="sng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&gt;</a:t>
            </a:r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 180</a:t>
            </a:r>
          </a:p>
          <a:p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2h: </a:t>
            </a:r>
            <a:r>
              <a:rPr lang="de-AT" sz="1400" u="sng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&gt;</a:t>
            </a:r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 153</a:t>
            </a:r>
          </a:p>
        </p:txBody>
      </p:sp>
      <p:sp>
        <p:nvSpPr>
          <p:cNvPr id="90" name="Graphic 87">
            <a:extLst>
              <a:ext uri="{FF2B5EF4-FFF2-40B4-BE49-F238E27FC236}">
                <a16:creationId xmlns:a16="http://schemas.microsoft.com/office/drawing/2014/main" id="{39E1ACC2-4999-D034-6FC6-6395AE00710A}"/>
              </a:ext>
            </a:extLst>
          </p:cNvPr>
          <p:cNvSpPr/>
          <p:nvPr/>
        </p:nvSpPr>
        <p:spPr>
          <a:xfrm>
            <a:off x="7175431" y="4270616"/>
            <a:ext cx="1205678" cy="779142"/>
          </a:xfrm>
          <a:custGeom>
            <a:avLst/>
            <a:gdLst>
              <a:gd name="connsiteX0" fmla="*/ 3424914 w 5131482"/>
              <a:gd name="connsiteY0" fmla="*/ 0 h 3316108"/>
              <a:gd name="connsiteX1" fmla="*/ 1688183 w 5131482"/>
              <a:gd name="connsiteY1" fmla="*/ 0 h 3316108"/>
              <a:gd name="connsiteX2" fmla="*/ 1049274 w 5131482"/>
              <a:gd name="connsiteY2" fmla="*/ 0 h 3316108"/>
              <a:gd name="connsiteX3" fmla="*/ 526119 w 5131482"/>
              <a:gd name="connsiteY3" fmla="*/ 341460 h 3316108"/>
              <a:gd name="connsiteX4" fmla="*/ 48343 w 5131482"/>
              <a:gd name="connsiteY4" fmla="*/ 1428016 h 3316108"/>
              <a:gd name="connsiteX5" fmla="*/ 48343 w 5131482"/>
              <a:gd name="connsiteY5" fmla="*/ 1888092 h 3316108"/>
              <a:gd name="connsiteX6" fmla="*/ 526119 w 5131482"/>
              <a:gd name="connsiteY6" fmla="*/ 2974647 h 3316108"/>
              <a:gd name="connsiteX7" fmla="*/ 1049274 w 5131482"/>
              <a:gd name="connsiteY7" fmla="*/ 3316109 h 3316108"/>
              <a:gd name="connsiteX8" fmla="*/ 2299040 w 5131482"/>
              <a:gd name="connsiteY8" fmla="*/ 3316109 h 3316108"/>
              <a:gd name="connsiteX9" fmla="*/ 2832440 w 5131482"/>
              <a:gd name="connsiteY9" fmla="*/ 3316109 h 3316108"/>
              <a:gd name="connsiteX10" fmla="*/ 3424914 w 5131482"/>
              <a:gd name="connsiteY10" fmla="*/ 3316109 h 3316108"/>
              <a:gd name="connsiteX11" fmla="*/ 4082206 w 5131482"/>
              <a:gd name="connsiteY11" fmla="*/ 3316109 h 3316108"/>
              <a:gd name="connsiteX12" fmla="*/ 4605357 w 5131482"/>
              <a:gd name="connsiteY12" fmla="*/ 2974647 h 3316108"/>
              <a:gd name="connsiteX13" fmla="*/ 5083141 w 5131482"/>
              <a:gd name="connsiteY13" fmla="*/ 1888092 h 3316108"/>
              <a:gd name="connsiteX14" fmla="*/ 5083141 w 5131482"/>
              <a:gd name="connsiteY14" fmla="*/ 1428016 h 3316108"/>
              <a:gd name="connsiteX15" fmla="*/ 4605367 w 5131482"/>
              <a:gd name="connsiteY15" fmla="*/ 341460 h 3316108"/>
              <a:gd name="connsiteX16" fmla="*/ 4082206 w 5131482"/>
              <a:gd name="connsiteY16" fmla="*/ 0 h 3316108"/>
              <a:gd name="connsiteX17" fmla="*/ 3424914 w 5131482"/>
              <a:gd name="connsiteY17" fmla="*/ 0 h 3316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131482" h="3316108">
                <a:moveTo>
                  <a:pt x="3424914" y="0"/>
                </a:moveTo>
                <a:lnTo>
                  <a:pt x="1688183" y="0"/>
                </a:lnTo>
                <a:lnTo>
                  <a:pt x="1049274" y="0"/>
                </a:lnTo>
                <a:cubicBezTo>
                  <a:pt x="822605" y="0"/>
                  <a:pt x="617358" y="133963"/>
                  <a:pt x="526119" y="341460"/>
                </a:cubicBezTo>
                <a:lnTo>
                  <a:pt x="48343" y="1428016"/>
                </a:lnTo>
                <a:cubicBezTo>
                  <a:pt x="-16114" y="1574605"/>
                  <a:pt x="-16114" y="1741512"/>
                  <a:pt x="48343" y="1888092"/>
                </a:cubicBezTo>
                <a:lnTo>
                  <a:pt x="526119" y="2974647"/>
                </a:lnTo>
                <a:cubicBezTo>
                  <a:pt x="617358" y="3182149"/>
                  <a:pt x="822605" y="3316109"/>
                  <a:pt x="1049274" y="3316109"/>
                </a:cubicBezTo>
                <a:lnTo>
                  <a:pt x="2299040" y="3316109"/>
                </a:lnTo>
                <a:lnTo>
                  <a:pt x="2832440" y="3316109"/>
                </a:lnTo>
                <a:lnTo>
                  <a:pt x="3424914" y="3316109"/>
                </a:lnTo>
                <a:lnTo>
                  <a:pt x="4082206" y="3316109"/>
                </a:lnTo>
                <a:cubicBezTo>
                  <a:pt x="4308872" y="3316109"/>
                  <a:pt x="4514127" y="3182149"/>
                  <a:pt x="4605357" y="2974647"/>
                </a:cubicBezTo>
                <a:lnTo>
                  <a:pt x="5083141" y="1888092"/>
                </a:lnTo>
                <a:cubicBezTo>
                  <a:pt x="5147596" y="1741512"/>
                  <a:pt x="5147596" y="1574605"/>
                  <a:pt x="5083141" y="1428016"/>
                </a:cubicBezTo>
                <a:lnTo>
                  <a:pt x="4605367" y="341460"/>
                </a:lnTo>
                <a:cubicBezTo>
                  <a:pt x="4514127" y="133963"/>
                  <a:pt x="4308872" y="0"/>
                  <a:pt x="4082206" y="0"/>
                </a:cubicBezTo>
                <a:lnTo>
                  <a:pt x="3424914" y="0"/>
                </a:lnTo>
                <a:close/>
              </a:path>
            </a:pathLst>
          </a:custGeom>
          <a:solidFill>
            <a:srgbClr val="F0BC72"/>
          </a:solidFill>
          <a:ln w="12700" cap="flat">
            <a:solidFill>
              <a:srgbClr val="E29018"/>
            </a:solidFill>
            <a:prstDash val="solid"/>
            <a:miter/>
          </a:ln>
          <a:effectLst>
            <a:outerShdw dist="38100" dir="5400000" algn="t" rotWithShape="0">
              <a:srgbClr val="E29018"/>
            </a:outerShdw>
          </a:effectLst>
        </p:spPr>
        <p:txBody>
          <a:bodyPr rtlCol="0" anchor="ctr"/>
          <a:lstStyle/>
          <a:p>
            <a:pPr algn="ctr"/>
            <a:r>
              <a:rPr lang="de-AT" sz="1800" b="1" dirty="0">
                <a:solidFill>
                  <a:srgbClr val="573709"/>
                </a:solidFill>
              </a:rPr>
              <a:t>GDM?</a:t>
            </a:r>
            <a:endParaRPr lang="de-AT" sz="1800" dirty="0">
              <a:solidFill>
                <a:srgbClr val="573709"/>
              </a:solidFill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D2E7B023-1C41-6BB6-9F41-44EA91CC26AC}"/>
              </a:ext>
            </a:extLst>
          </p:cNvPr>
          <p:cNvSpPr/>
          <p:nvPr/>
        </p:nvSpPr>
        <p:spPr>
          <a:xfrm>
            <a:off x="6606470" y="5525744"/>
            <a:ext cx="2343600" cy="704078"/>
          </a:xfrm>
          <a:prstGeom prst="roundRect">
            <a:avLst>
              <a:gd name="adj" fmla="val 50000"/>
            </a:avLst>
          </a:prstGeom>
          <a:solidFill>
            <a:srgbClr val="739E9C"/>
          </a:solidFill>
          <a:ln>
            <a:solidFill>
              <a:srgbClr val="456362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b="1" dirty="0">
                <a:solidFill>
                  <a:srgbClr val="1E2A2A"/>
                </a:solidFill>
              </a:rPr>
              <a:t>Therapie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803AD1D8-F2C7-1E14-DD68-6318F9E18928}"/>
              </a:ext>
            </a:extLst>
          </p:cNvPr>
          <p:cNvSpPr/>
          <p:nvPr/>
        </p:nvSpPr>
        <p:spPr>
          <a:xfrm>
            <a:off x="9066978" y="4308148"/>
            <a:ext cx="2314398" cy="704078"/>
          </a:xfrm>
          <a:prstGeom prst="roundRect">
            <a:avLst>
              <a:gd name="adj" fmla="val 50000"/>
            </a:avLst>
          </a:prstGeom>
          <a:solidFill>
            <a:srgbClr val="739E9C"/>
          </a:solidFill>
          <a:ln>
            <a:solidFill>
              <a:srgbClr val="456362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b="1" dirty="0">
                <a:solidFill>
                  <a:srgbClr val="1E2A2A"/>
                </a:solidFill>
              </a:rPr>
              <a:t>Keine Therapie</a:t>
            </a:r>
          </a:p>
        </p:txBody>
      </p:sp>
      <p:sp>
        <p:nvSpPr>
          <p:cNvPr id="93" name="Graphic 87">
            <a:extLst>
              <a:ext uri="{FF2B5EF4-FFF2-40B4-BE49-F238E27FC236}">
                <a16:creationId xmlns:a16="http://schemas.microsoft.com/office/drawing/2014/main" id="{A4B093C2-CF70-CE6F-61E8-BA4ACE529BAC}"/>
              </a:ext>
            </a:extLst>
          </p:cNvPr>
          <p:cNvSpPr/>
          <p:nvPr/>
        </p:nvSpPr>
        <p:spPr>
          <a:xfrm>
            <a:off x="7189145" y="2922359"/>
            <a:ext cx="1205678" cy="779142"/>
          </a:xfrm>
          <a:custGeom>
            <a:avLst/>
            <a:gdLst>
              <a:gd name="connsiteX0" fmla="*/ 3424914 w 5131482"/>
              <a:gd name="connsiteY0" fmla="*/ 0 h 3316108"/>
              <a:gd name="connsiteX1" fmla="*/ 1688183 w 5131482"/>
              <a:gd name="connsiteY1" fmla="*/ 0 h 3316108"/>
              <a:gd name="connsiteX2" fmla="*/ 1049274 w 5131482"/>
              <a:gd name="connsiteY2" fmla="*/ 0 h 3316108"/>
              <a:gd name="connsiteX3" fmla="*/ 526119 w 5131482"/>
              <a:gd name="connsiteY3" fmla="*/ 341460 h 3316108"/>
              <a:gd name="connsiteX4" fmla="*/ 48343 w 5131482"/>
              <a:gd name="connsiteY4" fmla="*/ 1428016 h 3316108"/>
              <a:gd name="connsiteX5" fmla="*/ 48343 w 5131482"/>
              <a:gd name="connsiteY5" fmla="*/ 1888092 h 3316108"/>
              <a:gd name="connsiteX6" fmla="*/ 526119 w 5131482"/>
              <a:gd name="connsiteY6" fmla="*/ 2974647 h 3316108"/>
              <a:gd name="connsiteX7" fmla="*/ 1049274 w 5131482"/>
              <a:gd name="connsiteY7" fmla="*/ 3316109 h 3316108"/>
              <a:gd name="connsiteX8" fmla="*/ 2299040 w 5131482"/>
              <a:gd name="connsiteY8" fmla="*/ 3316109 h 3316108"/>
              <a:gd name="connsiteX9" fmla="*/ 2832440 w 5131482"/>
              <a:gd name="connsiteY9" fmla="*/ 3316109 h 3316108"/>
              <a:gd name="connsiteX10" fmla="*/ 3424914 w 5131482"/>
              <a:gd name="connsiteY10" fmla="*/ 3316109 h 3316108"/>
              <a:gd name="connsiteX11" fmla="*/ 4082206 w 5131482"/>
              <a:gd name="connsiteY11" fmla="*/ 3316109 h 3316108"/>
              <a:gd name="connsiteX12" fmla="*/ 4605357 w 5131482"/>
              <a:gd name="connsiteY12" fmla="*/ 2974647 h 3316108"/>
              <a:gd name="connsiteX13" fmla="*/ 5083141 w 5131482"/>
              <a:gd name="connsiteY13" fmla="*/ 1888092 h 3316108"/>
              <a:gd name="connsiteX14" fmla="*/ 5083141 w 5131482"/>
              <a:gd name="connsiteY14" fmla="*/ 1428016 h 3316108"/>
              <a:gd name="connsiteX15" fmla="*/ 4605367 w 5131482"/>
              <a:gd name="connsiteY15" fmla="*/ 341460 h 3316108"/>
              <a:gd name="connsiteX16" fmla="*/ 4082206 w 5131482"/>
              <a:gd name="connsiteY16" fmla="*/ 0 h 3316108"/>
              <a:gd name="connsiteX17" fmla="*/ 3424914 w 5131482"/>
              <a:gd name="connsiteY17" fmla="*/ 0 h 3316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131482" h="3316108">
                <a:moveTo>
                  <a:pt x="3424914" y="0"/>
                </a:moveTo>
                <a:lnTo>
                  <a:pt x="1688183" y="0"/>
                </a:lnTo>
                <a:lnTo>
                  <a:pt x="1049274" y="0"/>
                </a:lnTo>
                <a:cubicBezTo>
                  <a:pt x="822605" y="0"/>
                  <a:pt x="617358" y="133963"/>
                  <a:pt x="526119" y="341460"/>
                </a:cubicBezTo>
                <a:lnTo>
                  <a:pt x="48343" y="1428016"/>
                </a:lnTo>
                <a:cubicBezTo>
                  <a:pt x="-16114" y="1574605"/>
                  <a:pt x="-16114" y="1741512"/>
                  <a:pt x="48343" y="1888092"/>
                </a:cubicBezTo>
                <a:lnTo>
                  <a:pt x="526119" y="2974647"/>
                </a:lnTo>
                <a:cubicBezTo>
                  <a:pt x="617358" y="3182149"/>
                  <a:pt x="822605" y="3316109"/>
                  <a:pt x="1049274" y="3316109"/>
                </a:cubicBezTo>
                <a:lnTo>
                  <a:pt x="2299040" y="3316109"/>
                </a:lnTo>
                <a:lnTo>
                  <a:pt x="2832440" y="3316109"/>
                </a:lnTo>
                <a:lnTo>
                  <a:pt x="3424914" y="3316109"/>
                </a:lnTo>
                <a:lnTo>
                  <a:pt x="4082206" y="3316109"/>
                </a:lnTo>
                <a:cubicBezTo>
                  <a:pt x="4308872" y="3316109"/>
                  <a:pt x="4514127" y="3182149"/>
                  <a:pt x="4605357" y="2974647"/>
                </a:cubicBezTo>
                <a:lnTo>
                  <a:pt x="5083141" y="1888092"/>
                </a:lnTo>
                <a:cubicBezTo>
                  <a:pt x="5147596" y="1741512"/>
                  <a:pt x="5147596" y="1574605"/>
                  <a:pt x="5083141" y="1428016"/>
                </a:cubicBezTo>
                <a:lnTo>
                  <a:pt x="4605367" y="341460"/>
                </a:lnTo>
                <a:cubicBezTo>
                  <a:pt x="4514127" y="133963"/>
                  <a:pt x="4308872" y="0"/>
                  <a:pt x="4082206" y="0"/>
                </a:cubicBezTo>
                <a:lnTo>
                  <a:pt x="3424914" y="0"/>
                </a:lnTo>
                <a:close/>
              </a:path>
            </a:pathLst>
          </a:custGeom>
          <a:solidFill>
            <a:srgbClr val="F0BC72"/>
          </a:solidFill>
          <a:ln w="12700" cap="flat">
            <a:solidFill>
              <a:srgbClr val="E29018"/>
            </a:solidFill>
            <a:prstDash val="solid"/>
            <a:miter/>
          </a:ln>
          <a:effectLst>
            <a:outerShdw dist="38100" dir="5400000" algn="t" rotWithShape="0">
              <a:srgbClr val="E29018"/>
            </a:outerShdw>
          </a:effectLst>
        </p:spPr>
        <p:txBody>
          <a:bodyPr rtlCol="0" anchor="ctr"/>
          <a:lstStyle/>
          <a:p>
            <a:pPr algn="ctr"/>
            <a:r>
              <a:rPr lang="de-AT" sz="1800" b="1" dirty="0">
                <a:solidFill>
                  <a:srgbClr val="573709"/>
                </a:solidFill>
              </a:rPr>
              <a:t>DM?</a:t>
            </a:r>
          </a:p>
          <a:p>
            <a:pPr algn="ctr"/>
            <a:r>
              <a:rPr lang="de-AT" sz="1800" b="1" dirty="0">
                <a:solidFill>
                  <a:srgbClr val="573709"/>
                </a:solidFill>
              </a:rPr>
              <a:t>GDM?</a:t>
            </a:r>
            <a:endParaRPr lang="de-AT" sz="1800" dirty="0">
              <a:solidFill>
                <a:srgbClr val="573709"/>
              </a:solidFill>
            </a:endParaRP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5447462D-E83A-F3E2-9B60-E922D9B3ED0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564776" y="4685484"/>
            <a:ext cx="1580800" cy="0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74EF2F1F-2C62-2ACA-88DD-886C29794BD3}"/>
              </a:ext>
            </a:extLst>
          </p:cNvPr>
          <p:cNvCxnSpPr>
            <a:cxnSpLocks/>
          </p:cNvCxnSpPr>
          <p:nvPr/>
        </p:nvCxnSpPr>
        <p:spPr>
          <a:xfrm>
            <a:off x="5564776" y="3548099"/>
            <a:ext cx="1580800" cy="0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86709BE7-ECB5-AAC6-1ABF-987B1FBB00AC}"/>
              </a:ext>
            </a:extLst>
          </p:cNvPr>
          <p:cNvCxnSpPr>
            <a:cxnSpLocks/>
          </p:cNvCxnSpPr>
          <p:nvPr/>
        </p:nvCxnSpPr>
        <p:spPr>
          <a:xfrm>
            <a:off x="5564776" y="3060798"/>
            <a:ext cx="1580800" cy="0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81208DD1-6795-90F6-1A09-5B3E185EFF46}"/>
              </a:ext>
            </a:extLst>
          </p:cNvPr>
          <p:cNvCxnSpPr>
            <a:cxnSpLocks/>
            <a:endCxn id="28" idx="2"/>
          </p:cNvCxnSpPr>
          <p:nvPr/>
        </p:nvCxnSpPr>
        <p:spPr>
          <a:xfrm flipV="1">
            <a:off x="7771218" y="2346846"/>
            <a:ext cx="7053" cy="575513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214FE2B-4073-F702-9E22-6B6512897890}"/>
              </a:ext>
            </a:extLst>
          </p:cNvPr>
          <p:cNvSpPr txBox="1"/>
          <p:nvPr/>
        </p:nvSpPr>
        <p:spPr>
          <a:xfrm>
            <a:off x="5696726" y="4360026"/>
            <a:ext cx="1042080" cy="307777"/>
          </a:xfrm>
          <a:prstGeom prst="rect">
            <a:avLst/>
          </a:prstGeom>
          <a:noFill/>
          <a:effectLst>
            <a:outerShdw dist="1866900" sx="4000" sy="4000" algn="ctr" rotWithShape="0">
              <a:schemeClr val="accent1"/>
            </a:outerShdw>
          </a:effectLst>
        </p:spPr>
        <p:txBody>
          <a:bodyPr wrap="none" rtlCol="0">
            <a:spAutoFit/>
          </a:bodyPr>
          <a:lstStyle/>
          <a:p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24.-28 SSW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A8D06C6-F14C-9E7C-9838-8322786A3475}"/>
              </a:ext>
            </a:extLst>
          </p:cNvPr>
          <p:cNvSpPr txBox="1"/>
          <p:nvPr/>
        </p:nvSpPr>
        <p:spPr>
          <a:xfrm>
            <a:off x="5648323" y="3259289"/>
            <a:ext cx="652358" cy="307777"/>
          </a:xfrm>
          <a:prstGeom prst="rect">
            <a:avLst/>
          </a:prstGeom>
          <a:noFill/>
          <a:effectLst>
            <a:outerShdw dist="1866900" sx="4000" sy="4000" algn="ctr" rotWithShape="0">
              <a:schemeClr val="accent1"/>
            </a:outerShdw>
          </a:effectLst>
        </p:spPr>
        <p:txBody>
          <a:bodyPr wrap="none" rtlCol="0">
            <a:spAutoFit/>
          </a:bodyPr>
          <a:lstStyle/>
          <a:p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Sofort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DF605E2-BAEB-40AA-DE83-00EC36DBFF8B}"/>
              </a:ext>
            </a:extLst>
          </p:cNvPr>
          <p:cNvSpPr txBox="1"/>
          <p:nvPr/>
        </p:nvSpPr>
        <p:spPr>
          <a:xfrm>
            <a:off x="5648323" y="2404456"/>
            <a:ext cx="1297150" cy="307777"/>
          </a:xfrm>
          <a:prstGeom prst="rect">
            <a:avLst/>
          </a:prstGeom>
          <a:noFill/>
          <a:effectLst>
            <a:outerShdw dist="1866900" sx="4000" sy="4000" algn="ctr" rotWithShape="0">
              <a:schemeClr val="accent1"/>
            </a:outerShdw>
          </a:effectLst>
        </p:spPr>
        <p:txBody>
          <a:bodyPr wrap="none" rtlCol="0">
            <a:spAutoFit/>
          </a:bodyPr>
          <a:lstStyle/>
          <a:p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Möglichst früh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9C8E753-B50D-78BF-8D3E-ACEF0473F26C}"/>
              </a:ext>
            </a:extLst>
          </p:cNvPr>
          <p:cNvSpPr txBox="1"/>
          <p:nvPr/>
        </p:nvSpPr>
        <p:spPr>
          <a:xfrm>
            <a:off x="5634081" y="2656608"/>
            <a:ext cx="1167371" cy="307777"/>
          </a:xfrm>
          <a:prstGeom prst="rect">
            <a:avLst/>
          </a:prstGeom>
          <a:noFill/>
          <a:effectLst>
            <a:outerShdw dist="1866900" sx="4000" sy="4000" algn="ctr" rotWithShape="0">
              <a:schemeClr val="accent1"/>
            </a:outerShdw>
          </a:effectLst>
        </p:spPr>
        <p:txBody>
          <a:bodyPr wrap="none" rtlCol="0">
            <a:spAutoFit/>
          </a:bodyPr>
          <a:lstStyle/>
          <a:p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(1. Trimenon)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F1428FE-2E6A-4FB5-ABDE-D4AA548D3432}"/>
              </a:ext>
            </a:extLst>
          </p:cNvPr>
          <p:cNvSpPr txBox="1"/>
          <p:nvPr/>
        </p:nvSpPr>
        <p:spPr>
          <a:xfrm>
            <a:off x="7614603" y="5108854"/>
            <a:ext cx="327334" cy="307777"/>
          </a:xfrm>
          <a:prstGeom prst="rect">
            <a:avLst/>
          </a:prstGeom>
          <a:noFill/>
          <a:effectLst>
            <a:outerShdw dist="1866900" sx="4000" sy="4000" algn="ctr" rotWithShape="0">
              <a:schemeClr val="accent1"/>
            </a:outerShdw>
          </a:effectLst>
        </p:spPr>
        <p:txBody>
          <a:bodyPr wrap="none" rtlCol="0">
            <a:spAutoFit/>
          </a:bodyPr>
          <a:lstStyle/>
          <a:p>
            <a:r>
              <a:rPr lang="de-AT" sz="1400" dirty="0">
                <a:solidFill>
                  <a:schemeClr val="accent6"/>
                </a:solidFill>
                <a:effectLst>
                  <a:glow rad="139700">
                    <a:schemeClr val="bg1"/>
                  </a:glow>
                </a:effectLst>
              </a:rPr>
              <a:t>Ja</a:t>
            </a:r>
          </a:p>
        </p:txBody>
      </p:sp>
      <p:sp>
        <p:nvSpPr>
          <p:cNvPr id="120" name="Title 9">
            <a:extLst>
              <a:ext uri="{FF2B5EF4-FFF2-40B4-BE49-F238E27FC236}">
                <a16:creationId xmlns:a16="http://schemas.microsoft.com/office/drawing/2014/main" id="{44F90949-7919-DCAE-6D14-2F07ADC6F535}"/>
              </a:ext>
            </a:extLst>
          </p:cNvPr>
          <p:cNvSpPr txBox="1">
            <a:spLocks/>
          </p:cNvSpPr>
          <p:nvPr/>
        </p:nvSpPr>
        <p:spPr>
          <a:xfrm>
            <a:off x="581025" y="6373907"/>
            <a:ext cx="11381962" cy="442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200" i="1" dirty="0">
                <a:solidFill>
                  <a:schemeClr val="tx1"/>
                </a:solidFill>
              </a:rPr>
              <a:t>DM</a:t>
            </a:r>
            <a:r>
              <a:rPr lang="de-AT" sz="1200" dirty="0">
                <a:solidFill>
                  <a:schemeClr val="tx1"/>
                </a:solidFill>
              </a:rPr>
              <a:t> Diabetes mellitus, </a:t>
            </a:r>
            <a:r>
              <a:rPr lang="de-AT" sz="1200" i="1" dirty="0">
                <a:solidFill>
                  <a:schemeClr val="tx1"/>
                </a:solidFill>
              </a:rPr>
              <a:t>GDM</a:t>
            </a:r>
            <a:r>
              <a:rPr lang="de-AT" sz="1200" dirty="0">
                <a:solidFill>
                  <a:schemeClr val="tx1"/>
                </a:solidFill>
              </a:rPr>
              <a:t> Gestationsdiabetes, </a:t>
            </a:r>
            <a:r>
              <a:rPr lang="de-AT" sz="1200" i="1" dirty="0">
                <a:solidFill>
                  <a:schemeClr val="tx1"/>
                </a:solidFill>
              </a:rPr>
              <a:t>IGT</a:t>
            </a:r>
            <a:r>
              <a:rPr lang="de-AT" sz="1200" dirty="0">
                <a:solidFill>
                  <a:schemeClr val="tx1"/>
                </a:solidFill>
              </a:rPr>
              <a:t> gestörte Glukosetoleranz, </a:t>
            </a:r>
            <a:r>
              <a:rPr lang="de-AT" sz="1200" i="1" dirty="0">
                <a:solidFill>
                  <a:schemeClr val="tx1"/>
                </a:solidFill>
              </a:rPr>
              <a:t>IFG</a:t>
            </a:r>
            <a:r>
              <a:rPr lang="de-AT" sz="1200" dirty="0">
                <a:solidFill>
                  <a:schemeClr val="tx1"/>
                </a:solidFill>
              </a:rPr>
              <a:t> gestörte Nüchternglukose, </a:t>
            </a:r>
            <a:r>
              <a:rPr lang="de-AT" sz="1200" i="1" dirty="0">
                <a:solidFill>
                  <a:schemeClr val="tx1"/>
                </a:solidFill>
              </a:rPr>
              <a:t>SSW</a:t>
            </a:r>
            <a:r>
              <a:rPr lang="de-AT" sz="1200" dirty="0">
                <a:solidFill>
                  <a:schemeClr val="tx1"/>
                </a:solidFill>
              </a:rPr>
              <a:t> Schwangerschaftswoche, </a:t>
            </a:r>
            <a:r>
              <a:rPr lang="de-AT" sz="1200" i="1" dirty="0" err="1">
                <a:solidFill>
                  <a:schemeClr val="tx1"/>
                </a:solidFill>
              </a:rPr>
              <a:t>oGTT</a:t>
            </a:r>
            <a:r>
              <a:rPr lang="de-AT" sz="1200" dirty="0">
                <a:solidFill>
                  <a:schemeClr val="tx1"/>
                </a:solidFill>
              </a:rPr>
              <a:t> oraler Glukosetoleranztest, </a:t>
            </a:r>
            <a:r>
              <a:rPr lang="de-AT" sz="1200" i="1" dirty="0" err="1">
                <a:solidFill>
                  <a:schemeClr val="tx1"/>
                </a:solidFill>
              </a:rPr>
              <a:t>NüBG</a:t>
            </a:r>
            <a:r>
              <a:rPr lang="de-AT" sz="1200" dirty="0">
                <a:solidFill>
                  <a:schemeClr val="tx1"/>
                </a:solidFill>
              </a:rPr>
              <a:t> Nüchternglukose, </a:t>
            </a:r>
            <a:r>
              <a:rPr lang="de-AT" sz="1200" i="1" dirty="0">
                <a:solidFill>
                  <a:schemeClr val="tx1"/>
                </a:solidFill>
              </a:rPr>
              <a:t>HbA</a:t>
            </a:r>
            <a:r>
              <a:rPr lang="de-AT" sz="1200" i="1" baseline="-25000" dirty="0">
                <a:solidFill>
                  <a:schemeClr val="tx1"/>
                </a:solidFill>
              </a:rPr>
              <a:t>1c</a:t>
            </a:r>
            <a:r>
              <a:rPr lang="de-AT" sz="1200" dirty="0">
                <a:solidFill>
                  <a:schemeClr val="tx1"/>
                </a:solidFill>
              </a:rPr>
              <a:t> Langzeitzucker, </a:t>
            </a:r>
            <a:r>
              <a:rPr lang="de-AT" sz="1200" i="1" dirty="0">
                <a:solidFill>
                  <a:schemeClr val="tx1"/>
                </a:solidFill>
              </a:rPr>
              <a:t>BG</a:t>
            </a:r>
            <a:r>
              <a:rPr lang="de-AT" sz="1200" dirty="0">
                <a:solidFill>
                  <a:schemeClr val="tx1"/>
                </a:solidFill>
              </a:rPr>
              <a:t> Blutglukose</a:t>
            </a:r>
          </a:p>
        </p:txBody>
      </p:sp>
      <p:sp>
        <p:nvSpPr>
          <p:cNvPr id="3" name="Title 9">
            <a:extLst>
              <a:ext uri="{FF2B5EF4-FFF2-40B4-BE49-F238E27FC236}">
                <a16:creationId xmlns:a16="http://schemas.microsoft.com/office/drawing/2014/main" id="{C70B21CA-122F-B480-17AB-57A1101F33F2}"/>
              </a:ext>
            </a:extLst>
          </p:cNvPr>
          <p:cNvSpPr txBox="1">
            <a:spLocks/>
          </p:cNvSpPr>
          <p:nvPr/>
        </p:nvSpPr>
        <p:spPr>
          <a:xfrm>
            <a:off x="690563" y="1195905"/>
            <a:ext cx="11162886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Gestationsdiabetes (GDM) – Risikoevaluierung und Diagnose</a:t>
            </a:r>
          </a:p>
        </p:txBody>
      </p:sp>
    </p:spTree>
    <p:extLst>
      <p:ext uri="{BB962C8B-B14F-4D97-AF65-F5344CB8AC3E}">
        <p14:creationId xmlns:p14="http://schemas.microsoft.com/office/powerpoint/2010/main" val="70686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6" grpId="0" animBg="1"/>
      <p:bldP spid="28" grpId="0" animBg="1"/>
      <p:bldP spid="29" grpId="0"/>
      <p:bldP spid="90" grpId="0" animBg="1"/>
      <p:bldP spid="91" grpId="0" animBg="1"/>
      <p:bldP spid="92" grpId="0" animBg="1"/>
      <p:bldP spid="93" grpId="0" animBg="1"/>
      <p:bldP spid="31" grpId="0"/>
      <p:bldP spid="32" grpId="0"/>
      <p:bldP spid="33" grpId="0"/>
      <p:bldP spid="34" grpId="0"/>
      <p:bldP spid="1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A9BFE5E-9EFF-4DC3-7E32-D98B5655565F}"/>
              </a:ext>
            </a:extLst>
          </p:cNvPr>
          <p:cNvSpPr/>
          <p:nvPr/>
        </p:nvSpPr>
        <p:spPr>
          <a:xfrm>
            <a:off x="5385032" y="1759996"/>
            <a:ext cx="1394078" cy="417950"/>
          </a:xfrm>
          <a:prstGeom prst="roundRect">
            <a:avLst>
              <a:gd name="adj" fmla="val 50000"/>
            </a:avLst>
          </a:prstGeom>
          <a:solidFill>
            <a:srgbClr val="739E9C"/>
          </a:solidFill>
          <a:ln>
            <a:solidFill>
              <a:srgbClr val="456362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b="1" dirty="0">
                <a:solidFill>
                  <a:srgbClr val="1E2A2A"/>
                </a:solidFill>
              </a:rPr>
              <a:t>Therapie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62FD538-063A-7C33-363B-D7EAB8AC7675}"/>
              </a:ext>
            </a:extLst>
          </p:cNvPr>
          <p:cNvSpPr/>
          <p:nvPr/>
        </p:nvSpPr>
        <p:spPr>
          <a:xfrm>
            <a:off x="4506043" y="2431596"/>
            <a:ext cx="3152058" cy="877800"/>
          </a:xfrm>
          <a:prstGeom prst="roundRect">
            <a:avLst>
              <a:gd name="adj" fmla="val 10115"/>
            </a:avLst>
          </a:prstGeom>
          <a:solidFill>
            <a:srgbClr val="739E9C"/>
          </a:solidFill>
          <a:ln>
            <a:solidFill>
              <a:srgbClr val="456362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1E2A2A"/>
                </a:solidFill>
              </a:rPr>
              <a:t>DIÄT</a:t>
            </a:r>
          </a:p>
          <a:p>
            <a:pPr algn="ctr"/>
            <a:r>
              <a:rPr lang="de-AT" sz="1400" b="1" dirty="0">
                <a:solidFill>
                  <a:srgbClr val="1E2A2A"/>
                </a:solidFill>
              </a:rPr>
              <a:t>BEWEGUNG</a:t>
            </a:r>
          </a:p>
          <a:p>
            <a:pPr algn="ctr"/>
            <a:r>
              <a:rPr lang="de-AT" sz="1400" b="1" dirty="0">
                <a:solidFill>
                  <a:srgbClr val="1E2A2A"/>
                </a:solidFill>
              </a:rPr>
              <a:t>BLUTGLUKOSE (BG)-SELBSTMESSUNG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9C9047F-1556-200A-5369-966EA96486B2}"/>
              </a:ext>
            </a:extLst>
          </p:cNvPr>
          <p:cNvSpPr/>
          <p:nvPr/>
        </p:nvSpPr>
        <p:spPr>
          <a:xfrm>
            <a:off x="4502434" y="3563046"/>
            <a:ext cx="3159276" cy="746912"/>
          </a:xfrm>
          <a:prstGeom prst="roundRect">
            <a:avLst>
              <a:gd name="adj" fmla="val 10115"/>
            </a:avLst>
          </a:prstGeom>
          <a:solidFill>
            <a:srgbClr val="CEDBD6"/>
          </a:solidFill>
          <a:ln>
            <a:solidFill>
              <a:srgbClr val="456362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1E2A2A"/>
                </a:solidFill>
              </a:rPr>
              <a:t>Ziel: BG</a:t>
            </a:r>
            <a:br>
              <a:rPr lang="de-AT" sz="1400" dirty="0">
                <a:solidFill>
                  <a:srgbClr val="1E2A2A"/>
                </a:solidFill>
              </a:rPr>
            </a:br>
            <a:r>
              <a:rPr lang="de-AT" sz="1200" dirty="0">
                <a:solidFill>
                  <a:srgbClr val="1E2A2A"/>
                </a:solidFill>
              </a:rPr>
              <a:t>nüchtern (bzw. </a:t>
            </a:r>
            <a:r>
              <a:rPr lang="de-AT" sz="1200" dirty="0" err="1">
                <a:solidFill>
                  <a:srgbClr val="1E2A2A"/>
                </a:solidFill>
              </a:rPr>
              <a:t>praeprandial</a:t>
            </a:r>
            <a:r>
              <a:rPr lang="de-AT" sz="1200" dirty="0">
                <a:solidFill>
                  <a:srgbClr val="1E2A2A"/>
                </a:solidFill>
              </a:rPr>
              <a:t>) &lt; 95</a:t>
            </a:r>
          </a:p>
          <a:p>
            <a:pPr algn="ctr"/>
            <a:r>
              <a:rPr lang="de-AT" sz="1200" dirty="0">
                <a:solidFill>
                  <a:srgbClr val="1E2A2A"/>
                </a:solidFill>
              </a:rPr>
              <a:t>1h postprandial &lt;140 mg/dl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3ECA16D-9340-88C8-239C-9D68CB1DB15F}"/>
              </a:ext>
            </a:extLst>
          </p:cNvPr>
          <p:cNvSpPr/>
          <p:nvPr/>
        </p:nvSpPr>
        <p:spPr>
          <a:xfrm>
            <a:off x="7892949" y="3037955"/>
            <a:ext cx="2617847" cy="564968"/>
          </a:xfrm>
          <a:prstGeom prst="roundRect">
            <a:avLst>
              <a:gd name="adj" fmla="val 10115"/>
            </a:avLst>
          </a:prstGeom>
          <a:solidFill>
            <a:srgbClr val="739E9C"/>
          </a:solidFill>
          <a:ln>
            <a:solidFill>
              <a:srgbClr val="456362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1E2A2A"/>
                </a:solidFill>
              </a:rPr>
              <a:t>+ INSULIN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7E978FC-98BD-EA5A-6017-E3784D275FCC}"/>
              </a:ext>
            </a:extLst>
          </p:cNvPr>
          <p:cNvSpPr/>
          <p:nvPr/>
        </p:nvSpPr>
        <p:spPr>
          <a:xfrm>
            <a:off x="4512059" y="4573330"/>
            <a:ext cx="3140026" cy="635467"/>
          </a:xfrm>
          <a:prstGeom prst="roundRect">
            <a:avLst>
              <a:gd name="adj" fmla="val 10115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3E1B0A"/>
                </a:solidFill>
              </a:rPr>
              <a:t>MONITORING</a:t>
            </a:r>
            <a:br>
              <a:rPr lang="de-AT" sz="1400" dirty="0">
                <a:solidFill>
                  <a:srgbClr val="3E1B0A"/>
                </a:solidFill>
              </a:rPr>
            </a:br>
            <a:r>
              <a:rPr lang="de-AT" sz="1400" dirty="0">
                <a:solidFill>
                  <a:srgbClr val="3E1B0A"/>
                </a:solidFill>
              </a:rPr>
              <a:t>RR, Gewicht, Harnbefund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CCF078E-5613-8D10-D399-966BF503EB2F}"/>
              </a:ext>
            </a:extLst>
          </p:cNvPr>
          <p:cNvSpPr/>
          <p:nvPr/>
        </p:nvSpPr>
        <p:spPr>
          <a:xfrm>
            <a:off x="8088722" y="4376701"/>
            <a:ext cx="2622650" cy="1047734"/>
          </a:xfrm>
          <a:prstGeom prst="roundRect">
            <a:avLst>
              <a:gd name="adj" fmla="val 10115"/>
            </a:avLst>
          </a:prstGeom>
          <a:solidFill>
            <a:srgbClr val="F3CDAF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3E1B0A"/>
                </a:solidFill>
              </a:rPr>
              <a:t>GEBURTSHILFLICH</a:t>
            </a:r>
          </a:p>
          <a:p>
            <a:pPr algn="ctr"/>
            <a:r>
              <a:rPr lang="de-AT" sz="1400" dirty="0">
                <a:solidFill>
                  <a:srgbClr val="3E1B0A"/>
                </a:solidFill>
              </a:rPr>
              <a:t>Biometrie, Fruchtwasser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9F3378A-7551-676B-708F-31988C303FB0}"/>
              </a:ext>
            </a:extLst>
          </p:cNvPr>
          <p:cNvSpPr/>
          <p:nvPr/>
        </p:nvSpPr>
        <p:spPr>
          <a:xfrm>
            <a:off x="1452803" y="4376701"/>
            <a:ext cx="2611073" cy="1047734"/>
          </a:xfrm>
          <a:prstGeom prst="roundRect">
            <a:avLst>
              <a:gd name="adj" fmla="val 10115"/>
            </a:avLst>
          </a:prstGeom>
          <a:solidFill>
            <a:srgbClr val="F3CDAF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3E1B0A"/>
                </a:solidFill>
              </a:rPr>
              <a:t>INTERNISTISCH</a:t>
            </a:r>
          </a:p>
          <a:p>
            <a:pPr algn="ctr"/>
            <a:r>
              <a:rPr lang="de-AT" sz="1200" dirty="0">
                <a:solidFill>
                  <a:srgbClr val="3E1B0A"/>
                </a:solidFill>
              </a:rPr>
              <a:t>Blutglukoseprofile, medikamentöse antihyperglykämische Therapie/Insulintherapie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9E0C500-41BA-1BFC-D4AD-F3E331CE01B6}"/>
              </a:ext>
            </a:extLst>
          </p:cNvPr>
          <p:cNvSpPr/>
          <p:nvPr/>
        </p:nvSpPr>
        <p:spPr>
          <a:xfrm>
            <a:off x="5398066" y="5583614"/>
            <a:ext cx="1368011" cy="390025"/>
          </a:xfrm>
          <a:prstGeom prst="roundRect">
            <a:avLst>
              <a:gd name="adj" fmla="val 50000"/>
            </a:avLst>
          </a:prstGeom>
          <a:solidFill>
            <a:srgbClr val="B2C180"/>
          </a:solidFill>
          <a:ln>
            <a:solidFill>
              <a:srgbClr val="8A9D4D"/>
            </a:solidFill>
          </a:ln>
          <a:effectLst>
            <a:outerShdw dist="38100" dir="5400000" algn="ctr" rotWithShape="0">
              <a:srgbClr val="8A9D4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485228"/>
                </a:solidFill>
              </a:rPr>
              <a:t>Geburt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CFA26E7-5D5D-5738-F29E-DF6DE0FD3B63}"/>
              </a:ext>
            </a:extLst>
          </p:cNvPr>
          <p:cNvSpPr/>
          <p:nvPr/>
        </p:nvSpPr>
        <p:spPr>
          <a:xfrm>
            <a:off x="8100266" y="5732966"/>
            <a:ext cx="2606304" cy="564968"/>
          </a:xfrm>
          <a:prstGeom prst="roundRect">
            <a:avLst>
              <a:gd name="adj" fmla="val 10115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3E1B0A"/>
                </a:solidFill>
              </a:rPr>
              <a:t>BG-Kontrolle, Neonatologie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27A3842-735B-6727-BD50-0B754EDC3887}"/>
              </a:ext>
            </a:extLst>
          </p:cNvPr>
          <p:cNvSpPr/>
          <p:nvPr/>
        </p:nvSpPr>
        <p:spPr>
          <a:xfrm>
            <a:off x="1447864" y="5732966"/>
            <a:ext cx="2627557" cy="564968"/>
          </a:xfrm>
          <a:prstGeom prst="roundRect">
            <a:avLst>
              <a:gd name="adj" fmla="val 10115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 err="1">
                <a:solidFill>
                  <a:srgbClr val="3E1B0A"/>
                </a:solidFill>
              </a:rPr>
              <a:t>oGTT</a:t>
            </a:r>
            <a:r>
              <a:rPr lang="de-AT" sz="1400" b="1" dirty="0">
                <a:solidFill>
                  <a:srgbClr val="3E1B0A"/>
                </a:solidFill>
              </a:rPr>
              <a:t> (75 g): 4-12 Wochen postpartum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0A1F9A7-55D3-F548-610F-6C8B3D7EBF2F}"/>
              </a:ext>
            </a:extLst>
          </p:cNvPr>
          <p:cNvCxnSpPr>
            <a:cxnSpLocks/>
            <a:stCxn id="13" idx="3"/>
            <a:endCxn id="14" idx="2"/>
          </p:cNvCxnSpPr>
          <p:nvPr/>
        </p:nvCxnSpPr>
        <p:spPr>
          <a:xfrm flipV="1">
            <a:off x="7661710" y="3602923"/>
            <a:ext cx="1540163" cy="333579"/>
          </a:xfrm>
          <a:prstGeom prst="bentConnector2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560F9FF-3515-CB77-7F96-8FA863D733B1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6082071" y="2177946"/>
            <a:ext cx="1" cy="253650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9C509F7-1F87-7C8B-544F-B2C80C93BEEE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6082072" y="3309396"/>
            <a:ext cx="0" cy="253650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09A40515-A92B-688B-3D7C-806046DA03F3}"/>
              </a:ext>
            </a:extLst>
          </p:cNvPr>
          <p:cNvCxnSpPr>
            <a:cxnSpLocks/>
            <a:stCxn id="13" idx="1"/>
            <a:endCxn id="12" idx="1"/>
          </p:cNvCxnSpPr>
          <p:nvPr/>
        </p:nvCxnSpPr>
        <p:spPr>
          <a:xfrm rot="10800000" flipH="1">
            <a:off x="4502433" y="2870496"/>
            <a:ext cx="3609" cy="1066006"/>
          </a:xfrm>
          <a:prstGeom prst="bentConnector3">
            <a:avLst>
              <a:gd name="adj1" fmla="val -6334165"/>
            </a:avLst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305E42B-4F9E-676E-1475-00545E3417C5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>
            <a:off x="6082072" y="4309958"/>
            <a:ext cx="0" cy="263372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85375EA-0BFD-8E0B-4E2E-C4700229649B}"/>
              </a:ext>
            </a:extLst>
          </p:cNvPr>
          <p:cNvCxnSpPr>
            <a:cxnSpLocks/>
            <a:stCxn id="15" idx="2"/>
            <a:endCxn id="18" idx="0"/>
          </p:cNvCxnSpPr>
          <p:nvPr/>
        </p:nvCxnSpPr>
        <p:spPr>
          <a:xfrm>
            <a:off x="6082072" y="5208797"/>
            <a:ext cx="0" cy="374817"/>
          </a:xfrm>
          <a:prstGeom prst="straightConnector1">
            <a:avLst/>
          </a:prstGeom>
          <a:ln w="25400">
            <a:solidFill>
              <a:srgbClr val="D15C2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16DB108-357A-66BD-7458-12F439EE033A}"/>
              </a:ext>
            </a:extLst>
          </p:cNvPr>
          <p:cNvCxnSpPr>
            <a:cxnSpLocks/>
            <a:stCxn id="18" idx="1"/>
            <a:endCxn id="20" idx="3"/>
          </p:cNvCxnSpPr>
          <p:nvPr/>
        </p:nvCxnSpPr>
        <p:spPr>
          <a:xfrm flipH="1">
            <a:off x="4075421" y="5778627"/>
            <a:ext cx="1322645" cy="236823"/>
          </a:xfrm>
          <a:prstGeom prst="straightConnector1">
            <a:avLst/>
          </a:prstGeom>
          <a:ln w="25400">
            <a:solidFill>
              <a:srgbClr val="8A9D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8DBFD70-31A0-D749-E7E0-1EAF2583CCFA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>
          <a:xfrm>
            <a:off x="6766077" y="5778627"/>
            <a:ext cx="1334189" cy="236823"/>
          </a:xfrm>
          <a:prstGeom prst="straightConnector1">
            <a:avLst/>
          </a:prstGeom>
          <a:ln w="25400">
            <a:solidFill>
              <a:srgbClr val="8A9D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D4FA2BD-D389-4616-1E14-C0756C77E450}"/>
              </a:ext>
            </a:extLst>
          </p:cNvPr>
          <p:cNvCxnSpPr>
            <a:cxnSpLocks/>
            <a:stCxn id="15" idx="1"/>
            <a:endCxn id="17" idx="3"/>
          </p:cNvCxnSpPr>
          <p:nvPr/>
        </p:nvCxnSpPr>
        <p:spPr>
          <a:xfrm flipH="1">
            <a:off x="4063876" y="4891064"/>
            <a:ext cx="448183" cy="9504"/>
          </a:xfrm>
          <a:prstGeom prst="straightConnector1">
            <a:avLst/>
          </a:prstGeom>
          <a:ln w="25400">
            <a:solidFill>
              <a:srgbClr val="D15C2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67428622-2A71-C2CC-F995-4224A2E6CE7E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>
            <a:off x="7652085" y="4891064"/>
            <a:ext cx="436637" cy="9504"/>
          </a:xfrm>
          <a:prstGeom prst="straightConnector1">
            <a:avLst/>
          </a:prstGeom>
          <a:ln w="25400">
            <a:solidFill>
              <a:srgbClr val="D15C2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>
            <a:extLst>
              <a:ext uri="{FF2B5EF4-FFF2-40B4-BE49-F238E27FC236}">
                <a16:creationId xmlns:a16="http://schemas.microsoft.com/office/drawing/2014/main" id="{07BFD8C7-D9ED-B55C-9BB4-F2A377C8FE3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93681" y="6294679"/>
            <a:ext cx="11556650" cy="442338"/>
          </a:xfrm>
        </p:spPr>
        <p:txBody>
          <a:bodyPr anchor="b">
            <a:noAutofit/>
          </a:bodyPr>
          <a:lstStyle/>
          <a:p>
            <a:pPr marL="0" indent="0"/>
            <a:r>
              <a:rPr lang="de-AT" sz="1200" i="1" dirty="0">
                <a:solidFill>
                  <a:schemeClr val="tx1"/>
                </a:solidFill>
              </a:rPr>
              <a:t>BG</a:t>
            </a:r>
            <a:r>
              <a:rPr lang="de-AT" sz="1200" dirty="0">
                <a:solidFill>
                  <a:schemeClr val="tx1"/>
                </a:solidFill>
              </a:rPr>
              <a:t> Blutglukose, </a:t>
            </a:r>
            <a:r>
              <a:rPr lang="de-AT" sz="1200" i="1" dirty="0">
                <a:solidFill>
                  <a:schemeClr val="tx1"/>
                </a:solidFill>
              </a:rPr>
              <a:t>RR</a:t>
            </a:r>
            <a:r>
              <a:rPr lang="de-AT" sz="1200" dirty="0">
                <a:solidFill>
                  <a:schemeClr val="tx1"/>
                </a:solidFill>
              </a:rPr>
              <a:t> Blutdruck, </a:t>
            </a:r>
            <a:r>
              <a:rPr lang="de-AT" sz="1200" i="1" dirty="0" err="1">
                <a:solidFill>
                  <a:schemeClr val="tx1"/>
                </a:solidFill>
              </a:rPr>
              <a:t>oGTT</a:t>
            </a:r>
            <a:r>
              <a:rPr lang="de-AT" sz="1200" dirty="0">
                <a:solidFill>
                  <a:schemeClr val="tx1"/>
                </a:solidFill>
              </a:rPr>
              <a:t> oraler Glukosetoleranztest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39EC18-9C0F-A0D6-E366-3513CB423F17}"/>
              </a:ext>
            </a:extLst>
          </p:cNvPr>
          <p:cNvSpPr txBox="1"/>
          <p:nvPr/>
        </p:nvSpPr>
        <p:spPr>
          <a:xfrm>
            <a:off x="4403719" y="5737737"/>
            <a:ext cx="695640" cy="307777"/>
          </a:xfrm>
          <a:prstGeom prst="rect">
            <a:avLst/>
          </a:prstGeom>
          <a:noFill/>
          <a:effectLst>
            <a:outerShdw dist="1866900" sx="4000" sy="4000" algn="ctr" rotWithShape="0">
              <a:schemeClr val="accent1"/>
            </a:outerShdw>
          </a:effectLst>
        </p:spPr>
        <p:txBody>
          <a:bodyPr wrap="none" rtlCol="0">
            <a:spAutoFit/>
          </a:bodyPr>
          <a:lstStyle/>
          <a:p>
            <a:r>
              <a:rPr lang="de-AT" sz="1400" dirty="0">
                <a:solidFill>
                  <a:srgbClr val="485228"/>
                </a:solidFill>
                <a:effectLst>
                  <a:glow rad="139700">
                    <a:schemeClr val="bg1"/>
                  </a:glow>
                </a:effectLst>
              </a:rPr>
              <a:t>Mutter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EB68BE-BB7B-9647-4395-83AB960ED8AA}"/>
              </a:ext>
            </a:extLst>
          </p:cNvPr>
          <p:cNvSpPr txBox="1"/>
          <p:nvPr/>
        </p:nvSpPr>
        <p:spPr>
          <a:xfrm>
            <a:off x="7125986" y="5745400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400" dirty="0">
                <a:solidFill>
                  <a:srgbClr val="485228"/>
                </a:solidFill>
                <a:effectLst>
                  <a:glow rad="139700">
                    <a:schemeClr val="bg1"/>
                  </a:glow>
                </a:effectLst>
              </a:rPr>
              <a:t>Kind</a:t>
            </a:r>
          </a:p>
        </p:txBody>
      </p:sp>
      <p:sp>
        <p:nvSpPr>
          <p:cNvPr id="2" name="Title 9">
            <a:extLst>
              <a:ext uri="{FF2B5EF4-FFF2-40B4-BE49-F238E27FC236}">
                <a16:creationId xmlns:a16="http://schemas.microsoft.com/office/drawing/2014/main" id="{C0EA513D-FE24-09A3-D24F-A3134D4A3B2A}"/>
              </a:ext>
            </a:extLst>
          </p:cNvPr>
          <p:cNvSpPr txBox="1">
            <a:spLocks/>
          </p:cNvSpPr>
          <p:nvPr/>
        </p:nvSpPr>
        <p:spPr>
          <a:xfrm>
            <a:off x="688181" y="1195905"/>
            <a:ext cx="6461094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Gestationsdiabetes (GDM) Behandlung</a:t>
            </a:r>
          </a:p>
        </p:txBody>
      </p:sp>
    </p:spTree>
    <p:extLst>
      <p:ext uri="{BB962C8B-B14F-4D97-AF65-F5344CB8AC3E}">
        <p14:creationId xmlns:p14="http://schemas.microsoft.com/office/powerpoint/2010/main" val="282756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9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A9BFE5E-9EFF-4DC3-7E32-D98B5655565F}"/>
              </a:ext>
            </a:extLst>
          </p:cNvPr>
          <p:cNvSpPr/>
          <p:nvPr/>
        </p:nvSpPr>
        <p:spPr>
          <a:xfrm>
            <a:off x="5367066" y="1195905"/>
            <a:ext cx="1914716" cy="531497"/>
          </a:xfrm>
          <a:prstGeom prst="roundRect">
            <a:avLst>
              <a:gd name="adj" fmla="val 50000"/>
            </a:avLst>
          </a:prstGeom>
          <a:solidFill>
            <a:srgbClr val="739E9C"/>
          </a:solidFill>
          <a:ln>
            <a:solidFill>
              <a:srgbClr val="456362"/>
            </a:solidFill>
          </a:ln>
          <a:effectLst>
            <a:outerShdw dist="38100" dir="5400000" algn="ctr" rotWithShape="0">
              <a:srgbClr val="456362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1E2A2A"/>
                </a:solidFill>
              </a:rPr>
              <a:t>BZ 1h pp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62FD538-063A-7C33-363B-D7EAB8AC7675}"/>
              </a:ext>
            </a:extLst>
          </p:cNvPr>
          <p:cNvSpPr/>
          <p:nvPr/>
        </p:nvSpPr>
        <p:spPr>
          <a:xfrm>
            <a:off x="4884424" y="2054872"/>
            <a:ext cx="2880000" cy="458778"/>
          </a:xfrm>
          <a:prstGeom prst="roundRect">
            <a:avLst>
              <a:gd name="adj" fmla="val 10115"/>
            </a:avLst>
          </a:prstGeom>
          <a:solidFill>
            <a:srgbClr val="F0BC72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573709"/>
                </a:solidFill>
              </a:rPr>
              <a:t>25-35 mg %</a:t>
            </a:r>
          </a:p>
          <a:p>
            <a:pPr algn="ctr"/>
            <a:r>
              <a:rPr lang="de-AT" sz="1200" b="1" dirty="0">
                <a:solidFill>
                  <a:srgbClr val="573709"/>
                </a:solidFill>
              </a:rPr>
              <a:t>asymptomatisch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9E0C500-41BA-1BFC-D4AD-F3E331CE01B6}"/>
              </a:ext>
            </a:extLst>
          </p:cNvPr>
          <p:cNvSpPr/>
          <p:nvPr/>
        </p:nvSpPr>
        <p:spPr>
          <a:xfrm>
            <a:off x="1444944" y="2054872"/>
            <a:ext cx="2880000" cy="458776"/>
          </a:xfrm>
          <a:prstGeom prst="roundRect">
            <a:avLst>
              <a:gd name="adj" fmla="val 9429"/>
            </a:avLst>
          </a:prstGeom>
          <a:solidFill>
            <a:srgbClr val="B2C180"/>
          </a:solidFill>
          <a:ln>
            <a:solidFill>
              <a:srgbClr val="8A9D4D"/>
            </a:solidFill>
          </a:ln>
          <a:effectLst>
            <a:outerShdw dist="38100" dir="5400000" algn="ctr" rotWithShape="0">
              <a:srgbClr val="8A9D4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485228"/>
                </a:solidFill>
              </a:rPr>
              <a:t>&gt; 35 mg %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CFA26E7-5D5D-5738-F29E-DF6DE0FD3B63}"/>
              </a:ext>
            </a:extLst>
          </p:cNvPr>
          <p:cNvSpPr/>
          <p:nvPr/>
        </p:nvSpPr>
        <p:spPr>
          <a:xfrm>
            <a:off x="8323903" y="2054797"/>
            <a:ext cx="2880000" cy="457826"/>
          </a:xfrm>
          <a:prstGeom prst="roundRect">
            <a:avLst>
              <a:gd name="adj" fmla="val 10115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3E1B0A"/>
                </a:solidFill>
              </a:rPr>
              <a:t>&lt;25 mg % oder</a:t>
            </a:r>
          </a:p>
          <a:p>
            <a:pPr algn="ctr"/>
            <a:r>
              <a:rPr lang="de-AT" sz="1200" b="1" dirty="0">
                <a:solidFill>
                  <a:srgbClr val="3E1B0A"/>
                </a:solidFill>
              </a:rPr>
              <a:t>&lt;45 mg% +  „ symptomatisch“ 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0A1F9A7-55D3-F548-610F-6C8B3D7EBF2F}"/>
              </a:ext>
            </a:extLst>
          </p:cNvPr>
          <p:cNvCxnSpPr>
            <a:cxnSpLocks/>
            <a:stCxn id="33" idx="3"/>
            <a:endCxn id="57" idx="2"/>
          </p:cNvCxnSpPr>
          <p:nvPr/>
        </p:nvCxnSpPr>
        <p:spPr>
          <a:xfrm flipV="1">
            <a:off x="7764424" y="4143380"/>
            <a:ext cx="1999479" cy="1962257"/>
          </a:xfrm>
          <a:prstGeom prst="bentConnector2">
            <a:avLst/>
          </a:prstGeom>
          <a:ln w="25400">
            <a:solidFill>
              <a:srgbClr val="D15C2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560F9FF-3515-CB77-7F96-8FA863D733B1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6324424" y="1727402"/>
            <a:ext cx="0" cy="327470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9C509F7-1F87-7C8B-544F-B2C80C93BEEE}"/>
              </a:ext>
            </a:extLst>
          </p:cNvPr>
          <p:cNvCxnSpPr>
            <a:cxnSpLocks/>
            <a:stCxn id="11" idx="2"/>
            <a:endCxn id="18" idx="0"/>
          </p:cNvCxnSpPr>
          <p:nvPr/>
        </p:nvCxnSpPr>
        <p:spPr>
          <a:xfrm flipH="1">
            <a:off x="2884944" y="1727402"/>
            <a:ext cx="3439480" cy="327470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F75055E-71D9-7693-580A-B514CCF00720}"/>
              </a:ext>
            </a:extLst>
          </p:cNvPr>
          <p:cNvSpPr/>
          <p:nvPr/>
        </p:nvSpPr>
        <p:spPr>
          <a:xfrm>
            <a:off x="1444944" y="2672311"/>
            <a:ext cx="2880000" cy="716563"/>
          </a:xfrm>
          <a:prstGeom prst="roundRect">
            <a:avLst>
              <a:gd name="adj" fmla="val 9429"/>
            </a:avLst>
          </a:prstGeom>
          <a:solidFill>
            <a:srgbClr val="B2C180"/>
          </a:solidFill>
          <a:ln>
            <a:solidFill>
              <a:srgbClr val="8A9D4D"/>
            </a:solidFill>
          </a:ln>
          <a:effectLst>
            <a:outerShdw dist="38100" dir="5400000" algn="ctr" rotWithShape="0">
              <a:srgbClr val="8A9D4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485228"/>
                </a:solidFill>
              </a:rPr>
              <a:t>Frühfütterung beginnen</a:t>
            </a:r>
            <a:br>
              <a:rPr lang="de-AT" sz="1200" b="1" dirty="0">
                <a:solidFill>
                  <a:srgbClr val="485228"/>
                </a:solidFill>
              </a:rPr>
            </a:br>
            <a:r>
              <a:rPr lang="de-AT" sz="1200" b="1" dirty="0">
                <a:solidFill>
                  <a:srgbClr val="485228"/>
                </a:solidFill>
              </a:rPr>
              <a:t>in 1.-2. Lebensstunde</a:t>
            </a:r>
          </a:p>
          <a:p>
            <a:pPr algn="ctr"/>
            <a:r>
              <a:rPr lang="de-AT" sz="1200" dirty="0">
                <a:solidFill>
                  <a:srgbClr val="485228"/>
                </a:solidFill>
              </a:rPr>
              <a:t>(Anlegen/Flaschenfütterung</a:t>
            </a:r>
          </a:p>
          <a:p>
            <a:pPr algn="ctr"/>
            <a:r>
              <a:rPr lang="de-AT" sz="1200" dirty="0">
                <a:solidFill>
                  <a:srgbClr val="485228"/>
                </a:solidFill>
              </a:rPr>
              <a:t>2–3 stündlich)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94B07E7-98D8-8719-BD4C-427B849BD185}"/>
              </a:ext>
            </a:extLst>
          </p:cNvPr>
          <p:cNvSpPr/>
          <p:nvPr/>
        </p:nvSpPr>
        <p:spPr>
          <a:xfrm>
            <a:off x="4884899" y="2672311"/>
            <a:ext cx="2879050" cy="716563"/>
          </a:xfrm>
          <a:prstGeom prst="roundRect">
            <a:avLst>
              <a:gd name="adj" fmla="val 10115"/>
            </a:avLst>
          </a:prstGeom>
          <a:solidFill>
            <a:srgbClr val="F0BC72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573709"/>
                </a:solidFill>
              </a:rPr>
              <a:t>Enterale Intervention</a:t>
            </a:r>
          </a:p>
          <a:p>
            <a:pPr algn="ctr"/>
            <a:r>
              <a:rPr lang="de-AT" sz="1200" dirty="0">
                <a:solidFill>
                  <a:srgbClr val="573709"/>
                </a:solidFill>
              </a:rPr>
              <a:t>(3–5 ml/kg Muttermilch, Frauenmilch, Maltodextrin oder Formula)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E93EA70-DA1F-F0F5-5435-4E9F8182E132}"/>
              </a:ext>
            </a:extLst>
          </p:cNvPr>
          <p:cNvSpPr/>
          <p:nvPr/>
        </p:nvSpPr>
        <p:spPr>
          <a:xfrm>
            <a:off x="4884424" y="4339410"/>
            <a:ext cx="2880000" cy="466204"/>
          </a:xfrm>
          <a:prstGeom prst="roundRect">
            <a:avLst>
              <a:gd name="adj" fmla="val 10115"/>
            </a:avLst>
          </a:prstGeom>
          <a:solidFill>
            <a:srgbClr val="F0BC72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573709"/>
                </a:solidFill>
              </a:rPr>
              <a:t>&gt; 45 mg %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E462CC3-AFB4-B848-ED53-7CE844710F6F}"/>
              </a:ext>
            </a:extLst>
          </p:cNvPr>
          <p:cNvSpPr/>
          <p:nvPr/>
        </p:nvSpPr>
        <p:spPr>
          <a:xfrm>
            <a:off x="4884424" y="5754274"/>
            <a:ext cx="2880000" cy="702725"/>
          </a:xfrm>
          <a:prstGeom prst="roundRect">
            <a:avLst>
              <a:gd name="adj" fmla="val 10115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3E1B0A"/>
                </a:solidFill>
              </a:rPr>
              <a:t>Ab zweiter enteraler</a:t>
            </a:r>
          </a:p>
          <a:p>
            <a:pPr algn="ctr"/>
            <a:r>
              <a:rPr lang="de-AT" sz="1200" b="1" dirty="0">
                <a:solidFill>
                  <a:srgbClr val="3E1B0A"/>
                </a:solidFill>
              </a:rPr>
              <a:t>Interventionsnotwendigkeit</a:t>
            </a:r>
          </a:p>
          <a:p>
            <a:pPr algn="ctr"/>
            <a:r>
              <a:rPr lang="de-AT" sz="1200" b="1" dirty="0">
                <a:solidFill>
                  <a:srgbClr val="3E1B0A"/>
                </a:solidFill>
              </a:rPr>
              <a:t>➔ iv Glukose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113DE36-8CBF-7AC8-4F37-B0A04E583B2F}"/>
              </a:ext>
            </a:extLst>
          </p:cNvPr>
          <p:cNvSpPr/>
          <p:nvPr/>
        </p:nvSpPr>
        <p:spPr>
          <a:xfrm>
            <a:off x="8323903" y="2672311"/>
            <a:ext cx="2880000" cy="716563"/>
          </a:xfrm>
          <a:prstGeom prst="roundRect">
            <a:avLst>
              <a:gd name="adj" fmla="val 10115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3E1B0A"/>
                </a:solidFill>
              </a:rPr>
              <a:t>NEONATOLOGIE</a:t>
            </a:r>
          </a:p>
          <a:p>
            <a:pPr algn="ctr"/>
            <a:r>
              <a:rPr lang="de-AT" sz="1200" dirty="0">
                <a:solidFill>
                  <a:srgbClr val="3E1B0A"/>
                </a:solidFill>
              </a:rPr>
              <a:t>2ml/kg Glukose 10 % iv Bolus,</a:t>
            </a:r>
          </a:p>
          <a:p>
            <a:pPr algn="ctr"/>
            <a:r>
              <a:rPr lang="de-AT" sz="1200" dirty="0">
                <a:solidFill>
                  <a:srgbClr val="3E1B0A"/>
                </a:solidFill>
              </a:rPr>
              <a:t>6–8 mg/kg/min Dauerinfusion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E65EC8A2-3403-B547-53A8-B212F9E81813}"/>
              </a:ext>
            </a:extLst>
          </p:cNvPr>
          <p:cNvSpPr/>
          <p:nvPr/>
        </p:nvSpPr>
        <p:spPr>
          <a:xfrm>
            <a:off x="8323903" y="3594648"/>
            <a:ext cx="2880000" cy="548732"/>
          </a:xfrm>
          <a:prstGeom prst="roundRect">
            <a:avLst>
              <a:gd name="adj" fmla="val 10115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3E1B0A"/>
                </a:solidFill>
              </a:rPr>
              <a:t>&lt; 45 mg %</a:t>
            </a:r>
          </a:p>
        </p:txBody>
      </p:sp>
      <p:sp>
        <p:nvSpPr>
          <p:cNvPr id="72" name="Graphic 70">
            <a:extLst>
              <a:ext uri="{FF2B5EF4-FFF2-40B4-BE49-F238E27FC236}">
                <a16:creationId xmlns:a16="http://schemas.microsoft.com/office/drawing/2014/main" id="{891ECA99-2629-4869-FC91-DDB539CB3A9C}"/>
              </a:ext>
            </a:extLst>
          </p:cNvPr>
          <p:cNvSpPr/>
          <p:nvPr/>
        </p:nvSpPr>
        <p:spPr>
          <a:xfrm>
            <a:off x="1444944" y="3594648"/>
            <a:ext cx="2880000" cy="548732"/>
          </a:xfrm>
          <a:custGeom>
            <a:avLst/>
            <a:gdLst>
              <a:gd name="connsiteX0" fmla="*/ 2539071 w 2696787"/>
              <a:gd name="connsiteY0" fmla="*/ 891724 h 994085"/>
              <a:gd name="connsiteX1" fmla="*/ 2382241 w 2696787"/>
              <a:gd name="connsiteY1" fmla="*/ 994086 h 994085"/>
              <a:gd name="connsiteX2" fmla="*/ 2085721 w 2696787"/>
              <a:gd name="connsiteY2" fmla="*/ 994086 h 994085"/>
              <a:gd name="connsiteX3" fmla="*/ 689194 w 2696787"/>
              <a:gd name="connsiteY3" fmla="*/ 994086 h 994085"/>
              <a:gd name="connsiteX4" fmla="*/ 529774 w 2696787"/>
              <a:gd name="connsiteY4" fmla="*/ 994086 h 994085"/>
              <a:gd name="connsiteX5" fmla="*/ 314545 w 2696787"/>
              <a:gd name="connsiteY5" fmla="*/ 994086 h 994085"/>
              <a:gd name="connsiteX6" fmla="*/ 157717 w 2696787"/>
              <a:gd name="connsiteY6" fmla="*/ 891724 h 994085"/>
              <a:gd name="connsiteX7" fmla="*/ 14492 w 2696787"/>
              <a:gd name="connsiteY7" fmla="*/ 566003 h 994085"/>
              <a:gd name="connsiteX8" fmla="*/ 14492 w 2696787"/>
              <a:gd name="connsiteY8" fmla="*/ 428083 h 994085"/>
              <a:gd name="connsiteX9" fmla="*/ 157717 w 2696787"/>
              <a:gd name="connsiteY9" fmla="*/ 102361 h 994085"/>
              <a:gd name="connsiteX10" fmla="*/ 314545 w 2696787"/>
              <a:gd name="connsiteY10" fmla="*/ 0 h 994085"/>
              <a:gd name="connsiteX11" fmla="*/ 529774 w 2696787"/>
              <a:gd name="connsiteY11" fmla="*/ 0 h 994085"/>
              <a:gd name="connsiteX12" fmla="*/ 689194 w 2696787"/>
              <a:gd name="connsiteY12" fmla="*/ 0 h 994085"/>
              <a:gd name="connsiteX13" fmla="*/ 2007592 w 2696787"/>
              <a:gd name="connsiteY13" fmla="*/ 0 h 994085"/>
              <a:gd name="connsiteX14" fmla="*/ 2382241 w 2696787"/>
              <a:gd name="connsiteY14" fmla="*/ 0 h 994085"/>
              <a:gd name="connsiteX15" fmla="*/ 2539071 w 2696787"/>
              <a:gd name="connsiteY15" fmla="*/ 102361 h 994085"/>
              <a:gd name="connsiteX16" fmla="*/ 2682296 w 2696787"/>
              <a:gd name="connsiteY16" fmla="*/ 428083 h 994085"/>
              <a:gd name="connsiteX17" fmla="*/ 2682296 w 2696787"/>
              <a:gd name="connsiteY17" fmla="*/ 566003 h 994085"/>
              <a:gd name="connsiteX18" fmla="*/ 2539071 w 2696787"/>
              <a:gd name="connsiteY18" fmla="*/ 891724 h 99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696787" h="994085">
                <a:moveTo>
                  <a:pt x="2539071" y="891724"/>
                </a:moveTo>
                <a:cubicBezTo>
                  <a:pt x="2511720" y="953928"/>
                  <a:pt x="2450190" y="994086"/>
                  <a:pt x="2382241" y="994086"/>
                </a:cubicBezTo>
                <a:lnTo>
                  <a:pt x="2085721" y="994086"/>
                </a:lnTo>
                <a:lnTo>
                  <a:pt x="689194" y="994086"/>
                </a:lnTo>
                <a:lnTo>
                  <a:pt x="529774" y="994086"/>
                </a:lnTo>
                <a:lnTo>
                  <a:pt x="314545" y="994086"/>
                </a:lnTo>
                <a:cubicBezTo>
                  <a:pt x="246597" y="994086"/>
                  <a:pt x="185068" y="953928"/>
                  <a:pt x="157717" y="891724"/>
                </a:cubicBezTo>
                <a:lnTo>
                  <a:pt x="14492" y="566003"/>
                </a:lnTo>
                <a:cubicBezTo>
                  <a:pt x="-4831" y="522061"/>
                  <a:pt x="-4831" y="472027"/>
                  <a:pt x="14492" y="428083"/>
                </a:cubicBezTo>
                <a:lnTo>
                  <a:pt x="157717" y="102361"/>
                </a:lnTo>
                <a:cubicBezTo>
                  <a:pt x="185068" y="40159"/>
                  <a:pt x="246597" y="0"/>
                  <a:pt x="314545" y="0"/>
                </a:cubicBezTo>
                <a:lnTo>
                  <a:pt x="529774" y="0"/>
                </a:lnTo>
                <a:lnTo>
                  <a:pt x="689194" y="0"/>
                </a:lnTo>
                <a:lnTo>
                  <a:pt x="2007592" y="0"/>
                </a:lnTo>
                <a:lnTo>
                  <a:pt x="2382241" y="0"/>
                </a:lnTo>
                <a:cubicBezTo>
                  <a:pt x="2450190" y="0"/>
                  <a:pt x="2511720" y="40159"/>
                  <a:pt x="2539071" y="102361"/>
                </a:cubicBezTo>
                <a:lnTo>
                  <a:pt x="2682296" y="428083"/>
                </a:lnTo>
                <a:cubicBezTo>
                  <a:pt x="2701618" y="472027"/>
                  <a:pt x="2701618" y="522061"/>
                  <a:pt x="2682296" y="566003"/>
                </a:cubicBezTo>
                <a:lnTo>
                  <a:pt x="2539071" y="891724"/>
                </a:lnTo>
                <a:close/>
              </a:path>
            </a:pathLst>
          </a:custGeom>
          <a:solidFill>
            <a:srgbClr val="739E9C"/>
          </a:solidFill>
          <a:ln w="12700" cap="flat">
            <a:solidFill>
              <a:srgbClr val="456362"/>
            </a:solidFill>
            <a:prstDash val="solid"/>
            <a:miter/>
          </a:ln>
          <a:effectLst>
            <a:outerShdw dist="38100" dir="5400000" algn="t" rotWithShape="0">
              <a:srgbClr val="456362"/>
            </a:outerShdw>
          </a:effectLst>
        </p:spPr>
        <p:txBody>
          <a:bodyPr rtlCol="0" anchor="ctr"/>
          <a:lstStyle/>
          <a:p>
            <a:pPr algn="ctr"/>
            <a:r>
              <a:rPr lang="de-AT" sz="1200" b="1" dirty="0" err="1">
                <a:solidFill>
                  <a:srgbClr val="1E2A2A"/>
                </a:solidFill>
              </a:rPr>
              <a:t>Praeprandialer</a:t>
            </a:r>
            <a:r>
              <a:rPr lang="de-AT" sz="1200" b="1" dirty="0">
                <a:solidFill>
                  <a:srgbClr val="1E2A2A"/>
                </a:solidFill>
              </a:rPr>
              <a:t> BZ</a:t>
            </a:r>
          </a:p>
          <a:p>
            <a:pPr algn="ctr"/>
            <a:r>
              <a:rPr lang="de-AT" sz="1200" dirty="0">
                <a:solidFill>
                  <a:srgbClr val="1E2A2A"/>
                </a:solidFill>
              </a:rPr>
              <a:t>nach 3, 6, (12) h</a:t>
            </a:r>
          </a:p>
        </p:txBody>
      </p:sp>
      <p:sp>
        <p:nvSpPr>
          <p:cNvPr id="73" name="Graphic 70">
            <a:extLst>
              <a:ext uri="{FF2B5EF4-FFF2-40B4-BE49-F238E27FC236}">
                <a16:creationId xmlns:a16="http://schemas.microsoft.com/office/drawing/2014/main" id="{E95819AF-E4B9-FD48-0E35-7983CFC58178}"/>
              </a:ext>
            </a:extLst>
          </p:cNvPr>
          <p:cNvSpPr/>
          <p:nvPr/>
        </p:nvSpPr>
        <p:spPr>
          <a:xfrm>
            <a:off x="4884424" y="3594648"/>
            <a:ext cx="2880000" cy="548732"/>
          </a:xfrm>
          <a:custGeom>
            <a:avLst/>
            <a:gdLst>
              <a:gd name="connsiteX0" fmla="*/ 2539071 w 2696787"/>
              <a:gd name="connsiteY0" fmla="*/ 891724 h 994085"/>
              <a:gd name="connsiteX1" fmla="*/ 2382241 w 2696787"/>
              <a:gd name="connsiteY1" fmla="*/ 994086 h 994085"/>
              <a:gd name="connsiteX2" fmla="*/ 2085721 w 2696787"/>
              <a:gd name="connsiteY2" fmla="*/ 994086 h 994085"/>
              <a:gd name="connsiteX3" fmla="*/ 689194 w 2696787"/>
              <a:gd name="connsiteY3" fmla="*/ 994086 h 994085"/>
              <a:gd name="connsiteX4" fmla="*/ 529774 w 2696787"/>
              <a:gd name="connsiteY4" fmla="*/ 994086 h 994085"/>
              <a:gd name="connsiteX5" fmla="*/ 314545 w 2696787"/>
              <a:gd name="connsiteY5" fmla="*/ 994086 h 994085"/>
              <a:gd name="connsiteX6" fmla="*/ 157717 w 2696787"/>
              <a:gd name="connsiteY6" fmla="*/ 891724 h 994085"/>
              <a:gd name="connsiteX7" fmla="*/ 14492 w 2696787"/>
              <a:gd name="connsiteY7" fmla="*/ 566003 h 994085"/>
              <a:gd name="connsiteX8" fmla="*/ 14492 w 2696787"/>
              <a:gd name="connsiteY8" fmla="*/ 428083 h 994085"/>
              <a:gd name="connsiteX9" fmla="*/ 157717 w 2696787"/>
              <a:gd name="connsiteY9" fmla="*/ 102361 h 994085"/>
              <a:gd name="connsiteX10" fmla="*/ 314545 w 2696787"/>
              <a:gd name="connsiteY10" fmla="*/ 0 h 994085"/>
              <a:gd name="connsiteX11" fmla="*/ 529774 w 2696787"/>
              <a:gd name="connsiteY11" fmla="*/ 0 h 994085"/>
              <a:gd name="connsiteX12" fmla="*/ 689194 w 2696787"/>
              <a:gd name="connsiteY12" fmla="*/ 0 h 994085"/>
              <a:gd name="connsiteX13" fmla="*/ 2007592 w 2696787"/>
              <a:gd name="connsiteY13" fmla="*/ 0 h 994085"/>
              <a:gd name="connsiteX14" fmla="*/ 2382241 w 2696787"/>
              <a:gd name="connsiteY14" fmla="*/ 0 h 994085"/>
              <a:gd name="connsiteX15" fmla="*/ 2539071 w 2696787"/>
              <a:gd name="connsiteY15" fmla="*/ 102361 h 994085"/>
              <a:gd name="connsiteX16" fmla="*/ 2682296 w 2696787"/>
              <a:gd name="connsiteY16" fmla="*/ 428083 h 994085"/>
              <a:gd name="connsiteX17" fmla="*/ 2682296 w 2696787"/>
              <a:gd name="connsiteY17" fmla="*/ 566003 h 994085"/>
              <a:gd name="connsiteX18" fmla="*/ 2539071 w 2696787"/>
              <a:gd name="connsiteY18" fmla="*/ 891724 h 99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696787" h="994085">
                <a:moveTo>
                  <a:pt x="2539071" y="891724"/>
                </a:moveTo>
                <a:cubicBezTo>
                  <a:pt x="2511720" y="953928"/>
                  <a:pt x="2450190" y="994086"/>
                  <a:pt x="2382241" y="994086"/>
                </a:cubicBezTo>
                <a:lnTo>
                  <a:pt x="2085721" y="994086"/>
                </a:lnTo>
                <a:lnTo>
                  <a:pt x="689194" y="994086"/>
                </a:lnTo>
                <a:lnTo>
                  <a:pt x="529774" y="994086"/>
                </a:lnTo>
                <a:lnTo>
                  <a:pt x="314545" y="994086"/>
                </a:lnTo>
                <a:cubicBezTo>
                  <a:pt x="246597" y="994086"/>
                  <a:pt x="185068" y="953928"/>
                  <a:pt x="157717" y="891724"/>
                </a:cubicBezTo>
                <a:lnTo>
                  <a:pt x="14492" y="566003"/>
                </a:lnTo>
                <a:cubicBezTo>
                  <a:pt x="-4831" y="522061"/>
                  <a:pt x="-4831" y="472027"/>
                  <a:pt x="14492" y="428083"/>
                </a:cubicBezTo>
                <a:lnTo>
                  <a:pt x="157717" y="102361"/>
                </a:lnTo>
                <a:cubicBezTo>
                  <a:pt x="185068" y="40159"/>
                  <a:pt x="246597" y="0"/>
                  <a:pt x="314545" y="0"/>
                </a:cubicBezTo>
                <a:lnTo>
                  <a:pt x="529774" y="0"/>
                </a:lnTo>
                <a:lnTo>
                  <a:pt x="689194" y="0"/>
                </a:lnTo>
                <a:lnTo>
                  <a:pt x="2007592" y="0"/>
                </a:lnTo>
                <a:lnTo>
                  <a:pt x="2382241" y="0"/>
                </a:lnTo>
                <a:cubicBezTo>
                  <a:pt x="2450190" y="0"/>
                  <a:pt x="2511720" y="40159"/>
                  <a:pt x="2539071" y="102361"/>
                </a:cubicBezTo>
                <a:lnTo>
                  <a:pt x="2682296" y="428083"/>
                </a:lnTo>
                <a:cubicBezTo>
                  <a:pt x="2701618" y="472027"/>
                  <a:pt x="2701618" y="522061"/>
                  <a:pt x="2682296" y="566003"/>
                </a:cubicBezTo>
                <a:lnTo>
                  <a:pt x="2539071" y="891724"/>
                </a:lnTo>
                <a:close/>
              </a:path>
            </a:pathLst>
          </a:custGeom>
          <a:solidFill>
            <a:srgbClr val="739E9C"/>
          </a:solidFill>
          <a:ln w="12700" cap="flat">
            <a:solidFill>
              <a:srgbClr val="456362"/>
            </a:solidFill>
            <a:prstDash val="solid"/>
            <a:miter/>
          </a:ln>
          <a:effectLst>
            <a:outerShdw dist="38100" dir="5400000" algn="t" rotWithShape="0">
              <a:srgbClr val="456362"/>
            </a:outerShdw>
          </a:effectLst>
        </p:spPr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1E2A2A"/>
                </a:solidFill>
              </a:rPr>
              <a:t>BZ 1h pp</a:t>
            </a:r>
          </a:p>
          <a:p>
            <a:pPr algn="ctr"/>
            <a:r>
              <a:rPr lang="de-AT" sz="1200" dirty="0">
                <a:solidFill>
                  <a:srgbClr val="1E2A2A"/>
                </a:solidFill>
              </a:rPr>
              <a:t>nach Intervention</a:t>
            </a:r>
          </a:p>
        </p:txBody>
      </p:sp>
      <p:sp>
        <p:nvSpPr>
          <p:cNvPr id="74" name="Graphic 70">
            <a:extLst>
              <a:ext uri="{FF2B5EF4-FFF2-40B4-BE49-F238E27FC236}">
                <a16:creationId xmlns:a16="http://schemas.microsoft.com/office/drawing/2014/main" id="{AA5E9018-E1D1-08DF-ACB2-21851B5A2073}"/>
              </a:ext>
            </a:extLst>
          </p:cNvPr>
          <p:cNvSpPr/>
          <p:nvPr/>
        </p:nvSpPr>
        <p:spPr>
          <a:xfrm>
            <a:off x="4884424" y="4992002"/>
            <a:ext cx="2880000" cy="527322"/>
          </a:xfrm>
          <a:custGeom>
            <a:avLst/>
            <a:gdLst>
              <a:gd name="connsiteX0" fmla="*/ 2539071 w 2696787"/>
              <a:gd name="connsiteY0" fmla="*/ 891724 h 994085"/>
              <a:gd name="connsiteX1" fmla="*/ 2382241 w 2696787"/>
              <a:gd name="connsiteY1" fmla="*/ 994086 h 994085"/>
              <a:gd name="connsiteX2" fmla="*/ 2085721 w 2696787"/>
              <a:gd name="connsiteY2" fmla="*/ 994086 h 994085"/>
              <a:gd name="connsiteX3" fmla="*/ 689194 w 2696787"/>
              <a:gd name="connsiteY3" fmla="*/ 994086 h 994085"/>
              <a:gd name="connsiteX4" fmla="*/ 529774 w 2696787"/>
              <a:gd name="connsiteY4" fmla="*/ 994086 h 994085"/>
              <a:gd name="connsiteX5" fmla="*/ 314545 w 2696787"/>
              <a:gd name="connsiteY5" fmla="*/ 994086 h 994085"/>
              <a:gd name="connsiteX6" fmla="*/ 157717 w 2696787"/>
              <a:gd name="connsiteY6" fmla="*/ 891724 h 994085"/>
              <a:gd name="connsiteX7" fmla="*/ 14492 w 2696787"/>
              <a:gd name="connsiteY7" fmla="*/ 566003 h 994085"/>
              <a:gd name="connsiteX8" fmla="*/ 14492 w 2696787"/>
              <a:gd name="connsiteY8" fmla="*/ 428083 h 994085"/>
              <a:gd name="connsiteX9" fmla="*/ 157717 w 2696787"/>
              <a:gd name="connsiteY9" fmla="*/ 102361 h 994085"/>
              <a:gd name="connsiteX10" fmla="*/ 314545 w 2696787"/>
              <a:gd name="connsiteY10" fmla="*/ 0 h 994085"/>
              <a:gd name="connsiteX11" fmla="*/ 529774 w 2696787"/>
              <a:gd name="connsiteY11" fmla="*/ 0 h 994085"/>
              <a:gd name="connsiteX12" fmla="*/ 689194 w 2696787"/>
              <a:gd name="connsiteY12" fmla="*/ 0 h 994085"/>
              <a:gd name="connsiteX13" fmla="*/ 2007592 w 2696787"/>
              <a:gd name="connsiteY13" fmla="*/ 0 h 994085"/>
              <a:gd name="connsiteX14" fmla="*/ 2382241 w 2696787"/>
              <a:gd name="connsiteY14" fmla="*/ 0 h 994085"/>
              <a:gd name="connsiteX15" fmla="*/ 2539071 w 2696787"/>
              <a:gd name="connsiteY15" fmla="*/ 102361 h 994085"/>
              <a:gd name="connsiteX16" fmla="*/ 2682296 w 2696787"/>
              <a:gd name="connsiteY16" fmla="*/ 428083 h 994085"/>
              <a:gd name="connsiteX17" fmla="*/ 2682296 w 2696787"/>
              <a:gd name="connsiteY17" fmla="*/ 566003 h 994085"/>
              <a:gd name="connsiteX18" fmla="*/ 2539071 w 2696787"/>
              <a:gd name="connsiteY18" fmla="*/ 891724 h 99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696787" h="994085">
                <a:moveTo>
                  <a:pt x="2539071" y="891724"/>
                </a:moveTo>
                <a:cubicBezTo>
                  <a:pt x="2511720" y="953928"/>
                  <a:pt x="2450190" y="994086"/>
                  <a:pt x="2382241" y="994086"/>
                </a:cubicBezTo>
                <a:lnTo>
                  <a:pt x="2085721" y="994086"/>
                </a:lnTo>
                <a:lnTo>
                  <a:pt x="689194" y="994086"/>
                </a:lnTo>
                <a:lnTo>
                  <a:pt x="529774" y="994086"/>
                </a:lnTo>
                <a:lnTo>
                  <a:pt x="314545" y="994086"/>
                </a:lnTo>
                <a:cubicBezTo>
                  <a:pt x="246597" y="994086"/>
                  <a:pt x="185068" y="953928"/>
                  <a:pt x="157717" y="891724"/>
                </a:cubicBezTo>
                <a:lnTo>
                  <a:pt x="14492" y="566003"/>
                </a:lnTo>
                <a:cubicBezTo>
                  <a:pt x="-4831" y="522061"/>
                  <a:pt x="-4831" y="472027"/>
                  <a:pt x="14492" y="428083"/>
                </a:cubicBezTo>
                <a:lnTo>
                  <a:pt x="157717" y="102361"/>
                </a:lnTo>
                <a:cubicBezTo>
                  <a:pt x="185068" y="40159"/>
                  <a:pt x="246597" y="0"/>
                  <a:pt x="314545" y="0"/>
                </a:cubicBezTo>
                <a:lnTo>
                  <a:pt x="529774" y="0"/>
                </a:lnTo>
                <a:lnTo>
                  <a:pt x="689194" y="0"/>
                </a:lnTo>
                <a:lnTo>
                  <a:pt x="2007592" y="0"/>
                </a:lnTo>
                <a:lnTo>
                  <a:pt x="2382241" y="0"/>
                </a:lnTo>
                <a:cubicBezTo>
                  <a:pt x="2450190" y="0"/>
                  <a:pt x="2511720" y="40159"/>
                  <a:pt x="2539071" y="102361"/>
                </a:cubicBezTo>
                <a:lnTo>
                  <a:pt x="2682296" y="428083"/>
                </a:lnTo>
                <a:cubicBezTo>
                  <a:pt x="2701618" y="472027"/>
                  <a:pt x="2701618" y="522061"/>
                  <a:pt x="2682296" y="566003"/>
                </a:cubicBezTo>
                <a:lnTo>
                  <a:pt x="2539071" y="891724"/>
                </a:lnTo>
                <a:close/>
              </a:path>
            </a:pathLst>
          </a:custGeom>
          <a:solidFill>
            <a:srgbClr val="739E9C"/>
          </a:solidFill>
          <a:ln w="12700" cap="flat">
            <a:solidFill>
              <a:srgbClr val="456362"/>
            </a:solidFill>
            <a:prstDash val="solid"/>
            <a:miter/>
          </a:ln>
          <a:effectLst>
            <a:outerShdw dist="38100" dir="5400000" algn="t" rotWithShape="0">
              <a:srgbClr val="456362"/>
            </a:outerShdw>
          </a:effectLst>
        </p:spPr>
        <p:txBody>
          <a:bodyPr rtlCol="0" anchor="ctr"/>
          <a:lstStyle/>
          <a:p>
            <a:pPr algn="ctr"/>
            <a:r>
              <a:rPr lang="de-AT" sz="1200" b="1" dirty="0" err="1">
                <a:solidFill>
                  <a:srgbClr val="1E2A2A"/>
                </a:solidFill>
              </a:rPr>
              <a:t>Praeprandialer</a:t>
            </a:r>
            <a:r>
              <a:rPr lang="de-AT" sz="1200" b="1" dirty="0">
                <a:solidFill>
                  <a:srgbClr val="1E2A2A"/>
                </a:solidFill>
              </a:rPr>
              <a:t> BZ</a:t>
            </a:r>
          </a:p>
          <a:p>
            <a:pPr algn="ctr"/>
            <a:r>
              <a:rPr lang="de-AT" sz="1200" dirty="0">
                <a:solidFill>
                  <a:srgbClr val="1E2A2A"/>
                </a:solidFill>
              </a:rPr>
              <a:t>nach 3, 6, (12) h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43CD3A51-54F6-50DA-3F73-DC87EF87FBD6}"/>
              </a:ext>
            </a:extLst>
          </p:cNvPr>
          <p:cNvCxnSpPr>
            <a:cxnSpLocks/>
            <a:stCxn id="11" idx="2"/>
            <a:endCxn id="19" idx="0"/>
          </p:cNvCxnSpPr>
          <p:nvPr/>
        </p:nvCxnSpPr>
        <p:spPr>
          <a:xfrm>
            <a:off x="6324424" y="1727402"/>
            <a:ext cx="3439479" cy="327395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1938D152-402F-E628-AB0B-2EC1C6EA0F28}"/>
              </a:ext>
            </a:extLst>
          </p:cNvPr>
          <p:cNvCxnSpPr>
            <a:cxnSpLocks/>
            <a:stCxn id="18" idx="2"/>
            <a:endCxn id="6" idx="0"/>
          </p:cNvCxnSpPr>
          <p:nvPr/>
        </p:nvCxnSpPr>
        <p:spPr>
          <a:xfrm>
            <a:off x="2884944" y="2513648"/>
            <a:ext cx="0" cy="158663"/>
          </a:xfrm>
          <a:prstGeom prst="straightConnector1">
            <a:avLst/>
          </a:prstGeom>
          <a:ln w="25400">
            <a:solidFill>
              <a:srgbClr val="8A9D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E182E004-85CC-0374-A258-AD226C70A9AB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2884944" y="3388874"/>
            <a:ext cx="0" cy="229496"/>
          </a:xfrm>
          <a:prstGeom prst="straightConnector1">
            <a:avLst/>
          </a:prstGeom>
          <a:ln w="25400">
            <a:solidFill>
              <a:srgbClr val="8A9D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3BFD04F2-9893-F91A-AD64-E6F66C8972C0}"/>
              </a:ext>
            </a:extLst>
          </p:cNvPr>
          <p:cNvCxnSpPr>
            <a:cxnSpLocks/>
            <a:stCxn id="12" idx="2"/>
            <a:endCxn id="26" idx="0"/>
          </p:cNvCxnSpPr>
          <p:nvPr/>
        </p:nvCxnSpPr>
        <p:spPr>
          <a:xfrm>
            <a:off x="6324424" y="2513650"/>
            <a:ext cx="0" cy="158661"/>
          </a:xfrm>
          <a:prstGeom prst="straightConnector1">
            <a:avLst/>
          </a:prstGeom>
          <a:ln w="25400">
            <a:solidFill>
              <a:srgbClr val="E290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8721BA97-1345-227E-83BB-E7E4CBE0516F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6324424" y="3388874"/>
            <a:ext cx="0" cy="219437"/>
          </a:xfrm>
          <a:prstGeom prst="straightConnector1">
            <a:avLst/>
          </a:prstGeom>
          <a:ln w="25400">
            <a:solidFill>
              <a:srgbClr val="E290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FE537EA7-FB6E-3E76-5694-CF82F1C3EADC}"/>
              </a:ext>
            </a:extLst>
          </p:cNvPr>
          <p:cNvCxnSpPr>
            <a:cxnSpLocks/>
            <a:stCxn id="19" idx="2"/>
            <a:endCxn id="55" idx="0"/>
          </p:cNvCxnSpPr>
          <p:nvPr/>
        </p:nvCxnSpPr>
        <p:spPr>
          <a:xfrm>
            <a:off x="9763903" y="2512623"/>
            <a:ext cx="0" cy="159688"/>
          </a:xfrm>
          <a:prstGeom prst="straightConnector1">
            <a:avLst/>
          </a:prstGeom>
          <a:ln w="25400">
            <a:solidFill>
              <a:srgbClr val="D15C2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F40AF094-8124-85D9-6A25-FBF73A17D738}"/>
              </a:ext>
            </a:extLst>
          </p:cNvPr>
          <p:cNvCxnSpPr>
            <a:cxnSpLocks/>
            <a:stCxn id="55" idx="2"/>
            <a:endCxn id="57" idx="0"/>
          </p:cNvCxnSpPr>
          <p:nvPr/>
        </p:nvCxnSpPr>
        <p:spPr>
          <a:xfrm>
            <a:off x="9763903" y="3388874"/>
            <a:ext cx="0" cy="205774"/>
          </a:xfrm>
          <a:prstGeom prst="straightConnector1">
            <a:avLst/>
          </a:prstGeom>
          <a:ln w="25400">
            <a:solidFill>
              <a:srgbClr val="D15C2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CFDC5917-024D-58D6-47FA-05673DC93F18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6324424" y="4805614"/>
            <a:ext cx="0" cy="190865"/>
          </a:xfrm>
          <a:prstGeom prst="straightConnector1">
            <a:avLst/>
          </a:prstGeom>
          <a:ln w="25400">
            <a:solidFill>
              <a:srgbClr val="E290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B1D2F00D-ADA5-31F7-B832-E6D37CD16798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6324424" y="4148545"/>
            <a:ext cx="0" cy="190865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E0481A60-00FA-3AEC-3A2F-DA5092604953}"/>
              </a:ext>
            </a:extLst>
          </p:cNvPr>
          <p:cNvCxnSpPr>
            <a:cxnSpLocks/>
            <a:endCxn id="33" idx="0"/>
          </p:cNvCxnSpPr>
          <p:nvPr/>
        </p:nvCxnSpPr>
        <p:spPr>
          <a:xfrm>
            <a:off x="6324424" y="5524778"/>
            <a:ext cx="0" cy="229496"/>
          </a:xfrm>
          <a:prstGeom prst="straightConnector1">
            <a:avLst/>
          </a:prstGeom>
          <a:ln w="25400">
            <a:solidFill>
              <a:srgbClr val="4563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itle 9">
            <a:extLst>
              <a:ext uri="{FF2B5EF4-FFF2-40B4-BE49-F238E27FC236}">
                <a16:creationId xmlns:a16="http://schemas.microsoft.com/office/drawing/2014/main" id="{4B077286-9DB3-7033-43DD-9D2E695F09F7}"/>
              </a:ext>
            </a:extLst>
          </p:cNvPr>
          <p:cNvSpPr txBox="1">
            <a:spLocks/>
          </p:cNvSpPr>
          <p:nvPr/>
        </p:nvSpPr>
        <p:spPr>
          <a:xfrm>
            <a:off x="493681" y="6294679"/>
            <a:ext cx="11556650" cy="442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200" i="1" dirty="0">
                <a:solidFill>
                  <a:schemeClr val="tx1"/>
                </a:solidFill>
              </a:rPr>
              <a:t>BZ</a:t>
            </a:r>
            <a:r>
              <a:rPr lang="de-AT" sz="1200" dirty="0">
                <a:solidFill>
                  <a:schemeClr val="tx1"/>
                </a:solidFill>
              </a:rPr>
              <a:t> Blutzucker, </a:t>
            </a:r>
            <a:r>
              <a:rPr lang="de-AT" sz="1200" i="1" dirty="0">
                <a:solidFill>
                  <a:schemeClr val="tx1"/>
                </a:solidFill>
              </a:rPr>
              <a:t>MD</a:t>
            </a:r>
            <a:r>
              <a:rPr lang="de-AT" sz="1200" dirty="0">
                <a:solidFill>
                  <a:schemeClr val="tx1"/>
                </a:solidFill>
              </a:rPr>
              <a:t> Maltodextrin, </a:t>
            </a:r>
            <a:r>
              <a:rPr lang="de-AT" sz="1200" i="1" dirty="0">
                <a:solidFill>
                  <a:schemeClr val="tx1"/>
                </a:solidFill>
              </a:rPr>
              <a:t>pp</a:t>
            </a:r>
            <a:r>
              <a:rPr lang="de-AT" sz="1200" dirty="0">
                <a:solidFill>
                  <a:schemeClr val="tx1"/>
                </a:solidFill>
              </a:rPr>
              <a:t> postprandial, </a:t>
            </a:r>
            <a:r>
              <a:rPr lang="de-AT" sz="1200" i="1" dirty="0">
                <a:solidFill>
                  <a:schemeClr val="tx1"/>
                </a:solidFill>
              </a:rPr>
              <a:t>iv</a:t>
            </a:r>
            <a:r>
              <a:rPr lang="de-AT" sz="1200" dirty="0">
                <a:solidFill>
                  <a:schemeClr val="tx1"/>
                </a:solidFill>
              </a:rPr>
              <a:t> intravenös</a:t>
            </a:r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id="{DA0D9D9D-A4CA-857D-6354-8E772643B8D8}"/>
              </a:ext>
            </a:extLst>
          </p:cNvPr>
          <p:cNvSpPr txBox="1">
            <a:spLocks/>
          </p:cNvSpPr>
          <p:nvPr/>
        </p:nvSpPr>
        <p:spPr>
          <a:xfrm>
            <a:off x="688180" y="1195905"/>
            <a:ext cx="4474369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Blutzuckermanagement bei Risikoneugeborenen </a:t>
            </a:r>
          </a:p>
        </p:txBody>
      </p:sp>
    </p:spTree>
    <p:extLst>
      <p:ext uri="{BB962C8B-B14F-4D97-AF65-F5344CB8AC3E}">
        <p14:creationId xmlns:p14="http://schemas.microsoft.com/office/powerpoint/2010/main" val="219628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8" grpId="0" animBg="1"/>
      <p:bldP spid="19" grpId="0" animBg="1"/>
      <p:bldP spid="6" grpId="0" animBg="1"/>
      <p:bldP spid="26" grpId="0" animBg="1"/>
      <p:bldP spid="29" grpId="0" animBg="1"/>
      <p:bldP spid="33" grpId="0" animBg="1"/>
      <p:bldP spid="55" grpId="0" animBg="1"/>
      <p:bldP spid="57" grpId="0" animBg="1"/>
      <p:bldP spid="72" grpId="0" animBg="1"/>
      <p:bldP spid="73" grpId="0" animBg="1"/>
      <p:bldP spid="7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DADFEA7-F600-2F64-3CF1-51750D5A4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43358"/>
              </p:ext>
            </p:extLst>
          </p:nvPr>
        </p:nvGraphicFramePr>
        <p:xfrm>
          <a:off x="723898" y="1854199"/>
          <a:ext cx="11188701" cy="376612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69407">
                  <a:extLst>
                    <a:ext uri="{9D8B030D-6E8A-4147-A177-3AD203B41FA5}">
                      <a16:colId xmlns:a16="http://schemas.microsoft.com/office/drawing/2014/main" val="1681492601"/>
                    </a:ext>
                  </a:extLst>
                </a:gridCol>
                <a:gridCol w="2836758">
                  <a:extLst>
                    <a:ext uri="{9D8B030D-6E8A-4147-A177-3AD203B41FA5}">
                      <a16:colId xmlns:a16="http://schemas.microsoft.com/office/drawing/2014/main" val="158210907"/>
                    </a:ext>
                  </a:extLst>
                </a:gridCol>
                <a:gridCol w="6082536">
                  <a:extLst>
                    <a:ext uri="{9D8B030D-6E8A-4147-A177-3AD203B41FA5}">
                      <a16:colId xmlns:a16="http://schemas.microsoft.com/office/drawing/2014/main" val="3990567829"/>
                    </a:ext>
                  </a:extLst>
                </a:gridCol>
              </a:tblGrid>
              <a:tr h="1673834">
                <a:tc>
                  <a:txBody>
                    <a:bodyPr/>
                    <a:lstStyle/>
                    <a:p>
                      <a:r>
                        <a:rPr lang="de-AT" sz="16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Sehr hohes Risiko</a:t>
                      </a:r>
                      <a:endParaRPr lang="de-AT" sz="16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LDL-Reduktion </a:t>
                      </a:r>
                      <a:r>
                        <a:rPr lang="de-AT" sz="1400" b="0" i="0" u="sng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50 % des Ausgangswertes </a:t>
                      </a:r>
                      <a:r>
                        <a:rPr lang="de-AT" sz="1400" b="0" i="1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und 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LDL-Ziel &lt;55 mg/dl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Diabetes mit manifester Atherosklerose; Diabetes mit Endorganerkrankung (Mikroalbuminurie, Retinopathie, Neuropathie) oder zumindest mit 3 weiteren Risikofaktoren; Typ-1 Diabetes mit früher Manifestation und &gt;20 Jahren Dauer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877739"/>
                  </a:ext>
                </a:extLst>
              </a:tr>
              <a:tr h="1359991"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Hohes Risiko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LDL-Reduktion </a:t>
                      </a:r>
                      <a:r>
                        <a:rPr lang="de-AT" sz="1400" b="0" i="0" u="sng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50 % des Ausgangswertes </a:t>
                      </a:r>
                      <a:r>
                        <a:rPr lang="de-AT" sz="1400" b="0" i="1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und 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LDL-Ziel &lt;70 mg/dl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Diabetes ohne Endorganerkrankung aber einer Krankheitsdauer von &gt;10 Jahren oder zumindest mit einem weiteren Risikofaktor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589951"/>
                  </a:ext>
                </a:extLst>
              </a:tr>
              <a:tr h="732302">
                <a:tc>
                  <a:txBody>
                    <a:bodyPr/>
                    <a:lstStyle/>
                    <a:p>
                      <a:r>
                        <a:rPr lang="de-AT" sz="1600" noProof="0" dirty="0">
                          <a:solidFill>
                            <a:srgbClr val="1E212A"/>
                          </a:solidFill>
                        </a:rPr>
                        <a:t>Mittleres Risiko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LDL-Ziel </a:t>
                      </a:r>
                      <a:r>
                        <a:rPr lang="de-AT" sz="1400" b="0" i="0" u="none" strike="noStrike" kern="1200" baseline="0" noProof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&lt;100 mg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/dl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Junge </a:t>
                      </a:r>
                      <a:r>
                        <a:rPr lang="de-AT" sz="14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Patient:innen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(DM-1&lt; 35 Jahre, DM2&lt; 50 Jahre) ohne weiteren Risikofaktor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511777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651F687E-26B7-4080-2EE5-92ED50426AE3}"/>
              </a:ext>
            </a:extLst>
          </p:cNvPr>
          <p:cNvSpPr txBox="1">
            <a:spLocks/>
          </p:cNvSpPr>
          <p:nvPr/>
        </p:nvSpPr>
        <p:spPr>
          <a:xfrm>
            <a:off x="688181" y="1195905"/>
            <a:ext cx="11167650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Lipidzielwerte bei hohem bis extremem Gefäßrisiko – Zielwerte auf Basis der ESC-Leitlinie [1]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A22E00C-ACDB-2C38-D00A-0504E261B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6894"/>
              </p:ext>
            </p:extLst>
          </p:nvPr>
        </p:nvGraphicFramePr>
        <p:xfrm>
          <a:off x="723897" y="6167886"/>
          <a:ext cx="11188701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8701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56274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REF 1: 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Task Force for the management of dyslipidaemias.2019 ESC/EAS guidelines for the management of dyslipidemias: Lipid modification to reduce cardiovascular risk. </a:t>
                      </a:r>
                      <a:r>
                        <a:rPr lang="en-US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Eur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Heart J. 2020;41:111–88</a:t>
                      </a: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45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9">
            <a:extLst>
              <a:ext uri="{FF2B5EF4-FFF2-40B4-BE49-F238E27FC236}">
                <a16:creationId xmlns:a16="http://schemas.microsoft.com/office/drawing/2014/main" id="{DE0E4107-083B-6403-2293-34844DA8DEE1}"/>
              </a:ext>
            </a:extLst>
          </p:cNvPr>
          <p:cNvSpPr txBox="1">
            <a:spLocks/>
          </p:cNvSpPr>
          <p:nvPr/>
        </p:nvSpPr>
        <p:spPr>
          <a:xfrm>
            <a:off x="141668" y="-196350"/>
            <a:ext cx="4550160" cy="317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3200" dirty="0">
              <a:solidFill>
                <a:schemeClr val="bg1"/>
              </a:solidFill>
              <a:latin typeface="PT Sans" panose="020B0503020203020204" pitchFamily="34" charset="77"/>
            </a:endParaRPr>
          </a:p>
        </p:txBody>
      </p:sp>
      <p:graphicFrame>
        <p:nvGraphicFramePr>
          <p:cNvPr id="5" name="Table 12">
            <a:extLst>
              <a:ext uri="{FF2B5EF4-FFF2-40B4-BE49-F238E27FC236}">
                <a16:creationId xmlns:a16="http://schemas.microsoft.com/office/drawing/2014/main" id="{6299CA36-2E7C-CC3F-3422-826A53595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17310"/>
              </p:ext>
            </p:extLst>
          </p:nvPr>
        </p:nvGraphicFramePr>
        <p:xfrm>
          <a:off x="747713" y="1682296"/>
          <a:ext cx="11149011" cy="4056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160">
                  <a:extLst>
                    <a:ext uri="{9D8B030D-6E8A-4147-A177-3AD203B41FA5}">
                      <a16:colId xmlns:a16="http://schemas.microsoft.com/office/drawing/2014/main" val="3329522301"/>
                    </a:ext>
                  </a:extLst>
                </a:gridCol>
                <a:gridCol w="855042">
                  <a:extLst>
                    <a:ext uri="{9D8B030D-6E8A-4147-A177-3AD203B41FA5}">
                      <a16:colId xmlns:a16="http://schemas.microsoft.com/office/drawing/2014/main" val="1403187082"/>
                    </a:ext>
                  </a:extLst>
                </a:gridCol>
                <a:gridCol w="2832324">
                  <a:extLst>
                    <a:ext uri="{9D8B030D-6E8A-4147-A177-3AD203B41FA5}">
                      <a16:colId xmlns:a16="http://schemas.microsoft.com/office/drawing/2014/main" val="3278565083"/>
                    </a:ext>
                  </a:extLst>
                </a:gridCol>
                <a:gridCol w="1456242">
                  <a:extLst>
                    <a:ext uri="{9D8B030D-6E8A-4147-A177-3AD203B41FA5}">
                      <a16:colId xmlns:a16="http://schemas.microsoft.com/office/drawing/2014/main" val="3925347370"/>
                    </a:ext>
                  </a:extLst>
                </a:gridCol>
                <a:gridCol w="1710081">
                  <a:extLst>
                    <a:ext uri="{9D8B030D-6E8A-4147-A177-3AD203B41FA5}">
                      <a16:colId xmlns:a16="http://schemas.microsoft.com/office/drawing/2014/main" val="2329211553"/>
                    </a:ext>
                  </a:extLst>
                </a:gridCol>
                <a:gridCol w="1710081">
                  <a:extLst>
                    <a:ext uri="{9D8B030D-6E8A-4147-A177-3AD203B41FA5}">
                      <a16:colId xmlns:a16="http://schemas.microsoft.com/office/drawing/2014/main" val="2257157450"/>
                    </a:ext>
                  </a:extLst>
                </a:gridCol>
                <a:gridCol w="1710081">
                  <a:extLst>
                    <a:ext uri="{9D8B030D-6E8A-4147-A177-3AD203B41FA5}">
                      <a16:colId xmlns:a16="http://schemas.microsoft.com/office/drawing/2014/main" val="1831410783"/>
                    </a:ext>
                  </a:extLst>
                </a:gridCol>
              </a:tblGrid>
              <a:tr h="363303">
                <a:tc rowSpan="4" gridSpan="4">
                  <a:txBody>
                    <a:bodyPr/>
                    <a:lstStyle/>
                    <a:p>
                      <a:pPr marL="355600" indent="0" algn="l"/>
                      <a:r>
                        <a:rPr lang="de-AT" sz="2000" noProof="0" dirty="0">
                          <a:solidFill>
                            <a:srgbClr val="1E212A"/>
                          </a:solidFill>
                        </a:rPr>
                        <a:t>Stadium /</a:t>
                      </a:r>
                    </a:p>
                    <a:p>
                      <a:pPr marL="355600" indent="0" algn="l"/>
                      <a:r>
                        <a:rPr lang="de-AT" sz="2000" noProof="0" dirty="0">
                          <a:solidFill>
                            <a:srgbClr val="1E212A"/>
                          </a:solidFill>
                        </a:rPr>
                        <a:t>Funktionseinschränkung /</a:t>
                      </a:r>
                      <a:r>
                        <a:rPr lang="de-AT" sz="2000" noProof="0" dirty="0" err="1">
                          <a:solidFill>
                            <a:srgbClr val="1E212A"/>
                          </a:solidFill>
                        </a:rPr>
                        <a:t>eGFR</a:t>
                      </a:r>
                      <a:endParaRPr lang="de-AT" sz="20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l"/>
                      <a:r>
                        <a:rPr lang="en-PH" sz="2800" dirty="0">
                          <a:solidFill>
                            <a:schemeClr val="tx1"/>
                          </a:solidFill>
                        </a:rPr>
                        <a:t>Stadium /</a:t>
                      </a:r>
                    </a:p>
                    <a:p>
                      <a:pPr algn="l"/>
                      <a:r>
                        <a:rPr lang="en-PH" sz="2800" dirty="0" err="1">
                          <a:solidFill>
                            <a:schemeClr val="tx1"/>
                          </a:solidFill>
                        </a:rPr>
                        <a:t>Funktionseinschränkung</a:t>
                      </a:r>
                      <a:r>
                        <a:rPr lang="en-PH" sz="2800" dirty="0">
                          <a:solidFill>
                            <a:schemeClr val="tx1"/>
                          </a:solidFill>
                        </a:rPr>
                        <a:t> /</a:t>
                      </a:r>
                    </a:p>
                    <a:p>
                      <a:pPr algn="l"/>
                      <a:r>
                        <a:rPr lang="en-PH" sz="2800" dirty="0">
                          <a:solidFill>
                            <a:schemeClr val="tx1"/>
                          </a:solidFill>
                        </a:rPr>
                        <a:t>eGFR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Albuminurie-Kategorien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939922"/>
                  </a:ext>
                </a:extLst>
              </a:tr>
              <a:tr h="363303">
                <a:tc gridSpan="4"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A1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A2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A3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801243"/>
                  </a:ext>
                </a:extLst>
              </a:tr>
              <a:tr h="575229">
                <a:tc gridSpan="4"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Normal bis leicht erhöht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Moderat</a:t>
                      </a:r>
                    </a:p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erhöht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Stark</a:t>
                      </a:r>
                    </a:p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erhöht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035236"/>
                  </a:ext>
                </a:extLst>
              </a:tr>
              <a:tr h="575229">
                <a:tc gridSpan="4"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&lt;30 mg/g</a:t>
                      </a:r>
                      <a:br>
                        <a:rPr lang="de-AT" sz="1400" noProof="0" dirty="0">
                          <a:solidFill>
                            <a:srgbClr val="1E212A"/>
                          </a:solidFill>
                        </a:rPr>
                      </a:b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&lt;3 mg/mmol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30-299 mg/g</a:t>
                      </a:r>
                      <a:br>
                        <a:rPr lang="de-AT" sz="1400" noProof="0" dirty="0">
                          <a:solidFill>
                            <a:srgbClr val="1E212A"/>
                          </a:solidFill>
                        </a:rPr>
                      </a:b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3-29 mg/mmol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300 mg/g</a:t>
                      </a:r>
                      <a:br>
                        <a:rPr lang="de-AT" sz="1400" noProof="0" dirty="0">
                          <a:solidFill>
                            <a:srgbClr val="1E212A"/>
                          </a:solidFill>
                        </a:rPr>
                      </a:br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30 mg/mmol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72621"/>
                  </a:ext>
                </a:extLst>
              </a:tr>
              <a:tr h="363303">
                <a:tc rowSpan="6"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GFR Kategorien</a:t>
                      </a:r>
                    </a:p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(ml/min/1.73 m</a:t>
                      </a:r>
                      <a:r>
                        <a:rPr lang="de-AT" sz="1400" baseline="30000" noProof="0" dirty="0">
                          <a:solidFill>
                            <a:srgbClr val="1E212A"/>
                          </a:solidFill>
                        </a:rPr>
                        <a:t>2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G1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keine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&gt; 90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C1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BC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89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43252"/>
                  </a:ext>
                </a:extLst>
              </a:tr>
              <a:tr h="363303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G2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geringgradig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60 – 89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C1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BC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89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893819"/>
                  </a:ext>
                </a:extLst>
              </a:tr>
              <a:tr h="363303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G3a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gering- bis mittelgradig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45-59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BC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89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4E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919344"/>
                  </a:ext>
                </a:extLst>
              </a:tr>
              <a:tr h="363303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G3b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mittel- bis hochgradig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30-44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89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4E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4E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54854"/>
                  </a:ext>
                </a:extLst>
              </a:tr>
              <a:tr h="363303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G4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hochgradig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15-29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4E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3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4E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4+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29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299605"/>
                  </a:ext>
                </a:extLst>
              </a:tr>
              <a:tr h="363303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G5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Nierenversagen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&lt; 15</a:t>
                      </a:r>
                    </a:p>
                  </a:txBody>
                  <a:tcPr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4+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29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4+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29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4+ (Ü)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29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049441"/>
                  </a:ext>
                </a:extLst>
              </a:tr>
            </a:tbl>
          </a:graphicData>
        </a:graphic>
      </p:graphicFrame>
      <p:sp>
        <p:nvSpPr>
          <p:cNvPr id="78" name="Title 9">
            <a:extLst>
              <a:ext uri="{FF2B5EF4-FFF2-40B4-BE49-F238E27FC236}">
                <a16:creationId xmlns:a16="http://schemas.microsoft.com/office/drawing/2014/main" id="{CCA826ED-4655-E7DF-F29F-EFDE135AA9DD}"/>
              </a:ext>
            </a:extLst>
          </p:cNvPr>
          <p:cNvSpPr txBox="1">
            <a:spLocks/>
          </p:cNvSpPr>
          <p:nvPr/>
        </p:nvSpPr>
        <p:spPr>
          <a:xfrm>
            <a:off x="747713" y="5943600"/>
            <a:ext cx="11149011" cy="7934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i="1" dirty="0">
                <a:solidFill>
                  <a:srgbClr val="8A9D4D"/>
                </a:solidFill>
              </a:rPr>
              <a:t>Grün</a:t>
            </a:r>
            <a:r>
              <a:rPr lang="de-DE" sz="1200" dirty="0">
                <a:solidFill>
                  <a:schemeClr val="tx1"/>
                </a:solidFill>
              </a:rPr>
              <a:t>: geringes Risiko (wenn kein anderer Marker für eine Nierenerkrankung positiv ist, dann liegt keine CKD vor), </a:t>
            </a:r>
            <a:r>
              <a:rPr lang="de-DE" sz="1200" i="1" dirty="0">
                <a:solidFill>
                  <a:srgbClr val="E29018"/>
                </a:solidFill>
              </a:rPr>
              <a:t>Gelb</a:t>
            </a:r>
            <a:r>
              <a:rPr lang="de-DE" sz="1200" dirty="0">
                <a:solidFill>
                  <a:schemeClr val="tx1"/>
                </a:solidFill>
              </a:rPr>
              <a:t>: mäßiges Risiko, </a:t>
            </a:r>
            <a:r>
              <a:rPr lang="de-DE" sz="1200" i="1" dirty="0">
                <a:solidFill>
                  <a:srgbClr val="D15C21"/>
                </a:solidFill>
              </a:rPr>
              <a:t>Orange</a:t>
            </a:r>
            <a:r>
              <a:rPr lang="de-DE" sz="1200" dirty="0">
                <a:solidFill>
                  <a:schemeClr val="tx1"/>
                </a:solidFill>
              </a:rPr>
              <a:t>: hohes Risiko, </a:t>
            </a:r>
            <a:r>
              <a:rPr lang="de-DE" sz="1200" i="1" dirty="0">
                <a:solidFill>
                  <a:srgbClr val="BC292E"/>
                </a:solidFill>
              </a:rPr>
              <a:t>Pink/Rot</a:t>
            </a:r>
            <a:r>
              <a:rPr lang="de-DE" sz="1200" dirty="0">
                <a:solidFill>
                  <a:schemeClr val="tx1"/>
                </a:solidFill>
              </a:rPr>
              <a:t>: sehr hohes Risiko. Stadien der CKD, Risiko für die Progression, Kontrollfrequenzen und Indikationen für die Überweisung zum </a:t>
            </a:r>
            <a:r>
              <a:rPr lang="de-DE" sz="1200" dirty="0" err="1">
                <a:solidFill>
                  <a:schemeClr val="tx1"/>
                </a:solidFill>
              </a:rPr>
              <a:t>Nephrolog</a:t>
            </a:r>
            <a:r>
              <a:rPr lang="de-DE" sz="1200" dirty="0">
                <a:solidFill>
                  <a:schemeClr val="tx1"/>
                </a:solidFill>
              </a:rPr>
              <a:t>*in. Die Zahlen in den einzelnen Feldern geben die empfohlenen Screening bzw. </a:t>
            </a:r>
            <a:r>
              <a:rPr lang="de-DE" sz="1200" dirty="0" err="1">
                <a:solidFill>
                  <a:schemeClr val="tx1"/>
                </a:solidFill>
              </a:rPr>
              <a:t>Monitoringfrequenzen</a:t>
            </a:r>
            <a:r>
              <a:rPr lang="de-DE" sz="1200" dirty="0">
                <a:solidFill>
                  <a:schemeClr val="tx1"/>
                </a:solidFill>
              </a:rPr>
              <a:t> pro Jahr an (</a:t>
            </a:r>
            <a:r>
              <a:rPr lang="de-DE" sz="1200" i="1" dirty="0">
                <a:solidFill>
                  <a:schemeClr val="tx1"/>
                </a:solidFill>
              </a:rPr>
              <a:t>GFR</a:t>
            </a:r>
            <a:r>
              <a:rPr lang="de-DE" sz="1200" dirty="0">
                <a:solidFill>
                  <a:schemeClr val="tx1"/>
                </a:solidFill>
              </a:rPr>
              <a:t> glomeruläre Filtrationsrate; </a:t>
            </a:r>
            <a:r>
              <a:rPr lang="de-DE" sz="1200" i="1" dirty="0">
                <a:solidFill>
                  <a:schemeClr val="tx1"/>
                </a:solidFill>
              </a:rPr>
              <a:t>CKD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chronic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kidney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disease</a:t>
            </a:r>
            <a:r>
              <a:rPr lang="de-DE" sz="1200" dirty="0">
                <a:solidFill>
                  <a:schemeClr val="tx1"/>
                </a:solidFill>
              </a:rPr>
              <a:t>; </a:t>
            </a:r>
            <a:r>
              <a:rPr lang="de-DE" sz="1200" i="1" dirty="0">
                <a:solidFill>
                  <a:schemeClr val="tx1"/>
                </a:solidFill>
              </a:rPr>
              <a:t>Ü</a:t>
            </a:r>
            <a:r>
              <a:rPr lang="de-DE" sz="1200" dirty="0">
                <a:solidFill>
                  <a:schemeClr val="tx1"/>
                </a:solidFill>
              </a:rPr>
              <a:t> Überweisung zum/zur </a:t>
            </a:r>
            <a:r>
              <a:rPr lang="de-DE" sz="1200" dirty="0" err="1">
                <a:solidFill>
                  <a:schemeClr val="tx1"/>
                </a:solidFill>
              </a:rPr>
              <a:t>Nephrolog:in</a:t>
            </a:r>
            <a:r>
              <a:rPr lang="de-DE" sz="1200" dirty="0">
                <a:solidFill>
                  <a:schemeClr val="tx1"/>
                </a:solidFill>
              </a:rPr>
              <a:t>). (adaptiert nach ADA/KDIGO 2022)</a:t>
            </a:r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id="{B6F55A60-1510-6EF6-9E49-0C5B2031F9B8}"/>
              </a:ext>
            </a:extLst>
          </p:cNvPr>
          <p:cNvSpPr txBox="1">
            <a:spLocks/>
          </p:cNvSpPr>
          <p:nvPr/>
        </p:nvSpPr>
        <p:spPr>
          <a:xfrm>
            <a:off x="690563" y="1195905"/>
            <a:ext cx="11162886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b="1" dirty="0">
                <a:solidFill>
                  <a:schemeClr val="tx1"/>
                </a:solidFill>
              </a:rPr>
              <a:t>Risiko für das Fortschreiten der CKD</a:t>
            </a:r>
          </a:p>
        </p:txBody>
      </p:sp>
    </p:spTree>
    <p:extLst>
      <p:ext uri="{BB962C8B-B14F-4D97-AF65-F5344CB8AC3E}">
        <p14:creationId xmlns:p14="http://schemas.microsoft.com/office/powerpoint/2010/main" val="268079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17DAAA9-0B18-E780-2CFC-468F8C3AE3D7}"/>
              </a:ext>
            </a:extLst>
          </p:cNvPr>
          <p:cNvSpPr/>
          <p:nvPr/>
        </p:nvSpPr>
        <p:spPr>
          <a:xfrm>
            <a:off x="1038810" y="3157364"/>
            <a:ext cx="1638000" cy="968463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algn="ctr"/>
            <a:r>
              <a:rPr lang="de-AT" sz="1100" b="1" dirty="0">
                <a:solidFill>
                  <a:srgbClr val="573709"/>
                </a:solidFill>
              </a:rPr>
              <a:t>SGLT2i: Beginn</a:t>
            </a:r>
          </a:p>
          <a:p>
            <a:pPr algn="ctr"/>
            <a:r>
              <a:rPr lang="de-AT" sz="1100" b="1" dirty="0">
                <a:solidFill>
                  <a:srgbClr val="573709"/>
                </a:solidFill>
              </a:rPr>
              <a:t>bei </a:t>
            </a:r>
            <a:r>
              <a:rPr lang="de-AT" sz="1100" b="1" dirty="0" err="1">
                <a:solidFill>
                  <a:srgbClr val="573709"/>
                </a:solidFill>
              </a:rPr>
              <a:t>eGFR</a:t>
            </a:r>
            <a:r>
              <a:rPr lang="de-AT" sz="1100" b="1" dirty="0">
                <a:solidFill>
                  <a:srgbClr val="573709"/>
                </a:solidFill>
              </a:rPr>
              <a:t> &gt; 20</a:t>
            </a:r>
            <a:endParaRPr lang="de-AT" sz="1100" dirty="0">
              <a:solidFill>
                <a:srgbClr val="573709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414546B-3BB5-7CFE-5E29-FBEF0B07CE85}"/>
              </a:ext>
            </a:extLst>
          </p:cNvPr>
          <p:cNvSpPr/>
          <p:nvPr/>
        </p:nvSpPr>
        <p:spPr>
          <a:xfrm>
            <a:off x="3155735" y="3157364"/>
            <a:ext cx="1636496" cy="968463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algn="ctr"/>
            <a:r>
              <a:rPr lang="de-AT" sz="1100" b="1" dirty="0" err="1">
                <a:solidFill>
                  <a:srgbClr val="573709"/>
                </a:solidFill>
              </a:rPr>
              <a:t>Metformin</a:t>
            </a:r>
            <a:r>
              <a:rPr lang="de-AT" sz="1100" b="1" dirty="0">
                <a:solidFill>
                  <a:srgbClr val="573709"/>
                </a:solidFill>
              </a:rPr>
              <a:t> (Dosierung je nach </a:t>
            </a:r>
            <a:r>
              <a:rPr lang="de-AT" sz="1100" b="1" dirty="0" err="1">
                <a:solidFill>
                  <a:srgbClr val="573709"/>
                </a:solidFill>
              </a:rPr>
              <a:t>eGFR</a:t>
            </a:r>
            <a:r>
              <a:rPr lang="de-AT" sz="1100" b="1" dirty="0">
                <a:solidFill>
                  <a:srgbClr val="573709"/>
                </a:solidFill>
              </a:rPr>
              <a:t>)</a:t>
            </a:r>
            <a:endParaRPr lang="de-AT" sz="1100" dirty="0">
              <a:solidFill>
                <a:srgbClr val="573709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CA60E2-48B5-3BFE-632C-A8A3A49C43E3}"/>
              </a:ext>
            </a:extLst>
          </p:cNvPr>
          <p:cNvSpPr/>
          <p:nvPr/>
        </p:nvSpPr>
        <p:spPr>
          <a:xfrm>
            <a:off x="1898797" y="4281517"/>
            <a:ext cx="2070000" cy="968400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algn="ctr"/>
            <a:r>
              <a:rPr lang="de-AT" sz="1100" dirty="0">
                <a:solidFill>
                  <a:srgbClr val="573709"/>
                </a:solidFill>
              </a:rPr>
              <a:t>GLP1-Rezeptoragonist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7D24F8B-481F-288B-7E48-10E834F70176}"/>
              </a:ext>
            </a:extLst>
          </p:cNvPr>
          <p:cNvSpPr/>
          <p:nvPr/>
        </p:nvSpPr>
        <p:spPr>
          <a:xfrm>
            <a:off x="1898345" y="5398727"/>
            <a:ext cx="2070904" cy="968400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algn="ctr"/>
            <a:r>
              <a:rPr lang="de-AT" sz="1100" dirty="0">
                <a:solidFill>
                  <a:srgbClr val="573709"/>
                </a:solidFill>
              </a:rPr>
              <a:t>Weitere blutzuckersenkende Präparate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59F5D8-A3E5-7449-805E-5A998B89391E}"/>
              </a:ext>
            </a:extLst>
          </p:cNvPr>
          <p:cNvSpPr txBox="1"/>
          <p:nvPr/>
        </p:nvSpPr>
        <p:spPr>
          <a:xfrm>
            <a:off x="1804376" y="2806300"/>
            <a:ext cx="251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573709"/>
                </a:solidFill>
              </a:rPr>
              <a:t>Blutzuckermanagement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FB76BC-C6C8-B277-6F22-A106A1D15618}"/>
              </a:ext>
            </a:extLst>
          </p:cNvPr>
          <p:cNvSpPr txBox="1"/>
          <p:nvPr/>
        </p:nvSpPr>
        <p:spPr>
          <a:xfrm>
            <a:off x="5832661" y="2788548"/>
            <a:ext cx="242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573709"/>
                </a:solidFill>
              </a:rPr>
              <a:t>Blutdruckmanagement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F893CE-E8F1-013F-B5DF-64B94D04B5E4}"/>
              </a:ext>
            </a:extLst>
          </p:cNvPr>
          <p:cNvSpPr txBox="1"/>
          <p:nvPr/>
        </p:nvSpPr>
        <p:spPr>
          <a:xfrm>
            <a:off x="9394993" y="2788548"/>
            <a:ext cx="1968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573709"/>
                </a:solidFill>
              </a:rPr>
              <a:t>Lipidmanagement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8E0804A-45DE-1A6D-0CC9-F9141F9FFDD1}"/>
              </a:ext>
            </a:extLst>
          </p:cNvPr>
          <p:cNvSpPr/>
          <p:nvPr/>
        </p:nvSpPr>
        <p:spPr>
          <a:xfrm>
            <a:off x="6131194" y="3157364"/>
            <a:ext cx="1826997" cy="968463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algn="ctr"/>
            <a:r>
              <a:rPr lang="de-AT" sz="1100" b="1" dirty="0">
                <a:solidFill>
                  <a:srgbClr val="573709"/>
                </a:solidFill>
              </a:rPr>
              <a:t>RAAS-Blockade (wenn Hypertonie vorliegt)</a:t>
            </a:r>
            <a:endParaRPr lang="de-AT" sz="1100" dirty="0">
              <a:solidFill>
                <a:srgbClr val="573709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5392463-DCD5-E5B8-1CAD-894AA732DC38}"/>
              </a:ext>
            </a:extLst>
          </p:cNvPr>
          <p:cNvSpPr/>
          <p:nvPr/>
        </p:nvSpPr>
        <p:spPr>
          <a:xfrm>
            <a:off x="5136199" y="4562734"/>
            <a:ext cx="1826997" cy="968400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algn="ctr"/>
            <a:r>
              <a:rPr lang="de-AT" sz="1050" dirty="0" err="1">
                <a:solidFill>
                  <a:srgbClr val="573709"/>
                </a:solidFill>
              </a:rPr>
              <a:t>Finerenone</a:t>
            </a:r>
            <a:r>
              <a:rPr lang="de-AT" sz="1050" dirty="0">
                <a:solidFill>
                  <a:srgbClr val="573709"/>
                </a:solidFill>
              </a:rPr>
              <a:t> (G3 oder G4 + ACR &gt; 30 mg/dl), normales Kalium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919A8F6-5F5E-1377-3E92-21EC7BB5BC02}"/>
              </a:ext>
            </a:extLst>
          </p:cNvPr>
          <p:cNvSpPr/>
          <p:nvPr/>
        </p:nvSpPr>
        <p:spPr>
          <a:xfrm>
            <a:off x="7118761" y="4562734"/>
            <a:ext cx="1826997" cy="968400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algn="ctr"/>
            <a:r>
              <a:rPr lang="de-AT" sz="1050" dirty="0">
                <a:solidFill>
                  <a:srgbClr val="573709"/>
                </a:solidFill>
              </a:rPr>
              <a:t>Weitere Blutdrucksenker zur Erreichung des </a:t>
            </a:r>
            <a:r>
              <a:rPr lang="de-AT" sz="1050" dirty="0" err="1">
                <a:solidFill>
                  <a:srgbClr val="573709"/>
                </a:solidFill>
              </a:rPr>
              <a:t>indiv</a:t>
            </a:r>
            <a:r>
              <a:rPr lang="de-AT" sz="1050" dirty="0">
                <a:solidFill>
                  <a:srgbClr val="573709"/>
                </a:solidFill>
              </a:rPr>
              <a:t>. Zieles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2571B13-AF1E-FFD4-51F3-D47789297202}"/>
              </a:ext>
            </a:extLst>
          </p:cNvPr>
          <p:cNvSpPr/>
          <p:nvPr/>
        </p:nvSpPr>
        <p:spPr>
          <a:xfrm>
            <a:off x="9417421" y="3157364"/>
            <a:ext cx="1968809" cy="968400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algn="ctr"/>
            <a:r>
              <a:rPr lang="de-AT" sz="1100" b="1" dirty="0">
                <a:solidFill>
                  <a:srgbClr val="573709"/>
                </a:solidFill>
              </a:rPr>
              <a:t>Statintherapie</a:t>
            </a:r>
            <a:endParaRPr lang="de-AT" sz="1100" dirty="0">
              <a:solidFill>
                <a:srgbClr val="573709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F1654CA-AB8F-A76E-9B7D-C93438513CA9}"/>
              </a:ext>
            </a:extLst>
          </p:cNvPr>
          <p:cNvSpPr/>
          <p:nvPr/>
        </p:nvSpPr>
        <p:spPr>
          <a:xfrm>
            <a:off x="9418973" y="4564407"/>
            <a:ext cx="1968809" cy="968400"/>
          </a:xfrm>
          <a:prstGeom prst="roundRect">
            <a:avLst>
              <a:gd name="adj" fmla="val 3335"/>
            </a:avLst>
          </a:prstGeom>
          <a:solidFill>
            <a:srgbClr val="F9E3C3"/>
          </a:solidFill>
          <a:ln>
            <a:solidFill>
              <a:srgbClr val="E7951D"/>
            </a:solidFill>
          </a:ln>
          <a:effectLst>
            <a:outerShdw dist="38100" dir="5400000" algn="ctr" rotWithShape="0">
              <a:srgbClr val="E7951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algn="ctr"/>
            <a:r>
              <a:rPr lang="de-AT" sz="1050" dirty="0" err="1">
                <a:solidFill>
                  <a:srgbClr val="573709"/>
                </a:solidFill>
              </a:rPr>
              <a:t>Ezetimibe</a:t>
            </a:r>
            <a:r>
              <a:rPr lang="de-AT" sz="1050" dirty="0">
                <a:solidFill>
                  <a:srgbClr val="573709"/>
                </a:solidFill>
              </a:rPr>
              <a:t>, PCSK9-Hemmer (</a:t>
            </a:r>
            <a:r>
              <a:rPr lang="de-AT" sz="1050" dirty="0" err="1">
                <a:solidFill>
                  <a:srgbClr val="573709"/>
                </a:solidFill>
              </a:rPr>
              <a:t>Bempedoinsäure</a:t>
            </a:r>
            <a:r>
              <a:rPr lang="de-AT" sz="1050" dirty="0">
                <a:solidFill>
                  <a:srgbClr val="573709"/>
                </a:solidFill>
              </a:rPr>
              <a:t>, </a:t>
            </a:r>
            <a:r>
              <a:rPr lang="de-AT" sz="1050" dirty="0" err="1">
                <a:solidFill>
                  <a:srgbClr val="573709"/>
                </a:solidFill>
              </a:rPr>
              <a:t>Inclisiran</a:t>
            </a:r>
            <a:r>
              <a:rPr lang="de-AT" sz="1050" dirty="0">
                <a:solidFill>
                  <a:srgbClr val="573709"/>
                </a:solidFill>
              </a:rPr>
              <a:t>)</a:t>
            </a:r>
            <a:r>
              <a:rPr lang="de-AT" sz="1050" baseline="30000" dirty="0">
                <a:solidFill>
                  <a:srgbClr val="573709"/>
                </a:solidFill>
              </a:rPr>
              <a:t>a</a:t>
            </a:r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id="{8E58CF7C-EBA8-3C58-F858-94FE0C2C66A9}"/>
              </a:ext>
            </a:extLst>
          </p:cNvPr>
          <p:cNvSpPr txBox="1">
            <a:spLocks/>
          </p:cNvSpPr>
          <p:nvPr/>
        </p:nvSpPr>
        <p:spPr>
          <a:xfrm>
            <a:off x="493681" y="6294679"/>
            <a:ext cx="11556650" cy="442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200" i="1" dirty="0">
                <a:solidFill>
                  <a:schemeClr val="tx1"/>
                </a:solidFill>
              </a:rPr>
              <a:t>SGLT2i</a:t>
            </a:r>
            <a:r>
              <a:rPr lang="de-AT" sz="1200" dirty="0">
                <a:solidFill>
                  <a:schemeClr val="tx1"/>
                </a:solidFill>
              </a:rPr>
              <a:t> Sodium </a:t>
            </a:r>
            <a:r>
              <a:rPr lang="de-AT" sz="1200" dirty="0" err="1">
                <a:solidFill>
                  <a:schemeClr val="tx1"/>
                </a:solidFill>
              </a:rPr>
              <a:t>glucose</a:t>
            </a:r>
            <a:r>
              <a:rPr lang="de-AT" sz="1200" dirty="0">
                <a:solidFill>
                  <a:schemeClr val="tx1"/>
                </a:solidFill>
              </a:rPr>
              <a:t> </a:t>
            </a:r>
            <a:r>
              <a:rPr lang="de-AT" sz="1200" dirty="0" err="1">
                <a:solidFill>
                  <a:schemeClr val="tx1"/>
                </a:solidFill>
              </a:rPr>
              <a:t>linked</a:t>
            </a:r>
            <a:r>
              <a:rPr lang="de-AT" sz="1200" dirty="0">
                <a:solidFill>
                  <a:schemeClr val="tx1"/>
                </a:solidFill>
              </a:rPr>
              <a:t>-transporter 2 </a:t>
            </a:r>
            <a:r>
              <a:rPr lang="de-AT" sz="1200" dirty="0" err="1">
                <a:solidFill>
                  <a:schemeClr val="tx1"/>
                </a:solidFill>
              </a:rPr>
              <a:t>inhibitor</a:t>
            </a:r>
            <a:r>
              <a:rPr lang="de-AT" sz="1200" dirty="0">
                <a:solidFill>
                  <a:schemeClr val="tx1"/>
                </a:solidFill>
              </a:rPr>
              <a:t>, </a:t>
            </a:r>
            <a:r>
              <a:rPr lang="de-AT" sz="1200" i="1" dirty="0">
                <a:solidFill>
                  <a:schemeClr val="tx1"/>
                </a:solidFill>
              </a:rPr>
              <a:t>GLP1</a:t>
            </a:r>
            <a:r>
              <a:rPr lang="de-AT" sz="1200" dirty="0">
                <a:solidFill>
                  <a:schemeClr val="tx1"/>
                </a:solidFill>
              </a:rPr>
              <a:t> </a:t>
            </a:r>
            <a:r>
              <a:rPr lang="de-AT" sz="1200" dirty="0" err="1">
                <a:solidFill>
                  <a:schemeClr val="tx1"/>
                </a:solidFill>
              </a:rPr>
              <a:t>Glucagon</a:t>
            </a:r>
            <a:r>
              <a:rPr lang="de-AT" sz="1200" dirty="0">
                <a:solidFill>
                  <a:schemeClr val="tx1"/>
                </a:solidFill>
              </a:rPr>
              <a:t> like </a:t>
            </a:r>
            <a:r>
              <a:rPr lang="de-AT" sz="1200" dirty="0" err="1">
                <a:solidFill>
                  <a:schemeClr val="tx1"/>
                </a:solidFill>
              </a:rPr>
              <a:t>peptide</a:t>
            </a:r>
            <a:r>
              <a:rPr lang="de-AT" sz="1200" dirty="0">
                <a:solidFill>
                  <a:schemeClr val="tx1"/>
                </a:solidFill>
              </a:rPr>
              <a:t> 1, </a:t>
            </a:r>
            <a:r>
              <a:rPr lang="de-AT" sz="1200" i="1" dirty="0">
                <a:solidFill>
                  <a:schemeClr val="tx1"/>
                </a:solidFill>
              </a:rPr>
              <a:t>RAAS</a:t>
            </a:r>
            <a:r>
              <a:rPr lang="de-AT" sz="1200" dirty="0">
                <a:solidFill>
                  <a:schemeClr val="tx1"/>
                </a:solidFill>
              </a:rPr>
              <a:t> Renin-Angiotensin-Aldosteron-System</a:t>
            </a:r>
          </a:p>
        </p:txBody>
      </p: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FBEEE8D9-7E2B-034D-0859-990A92FD51EF}"/>
              </a:ext>
            </a:extLst>
          </p:cNvPr>
          <p:cNvGrpSpPr/>
          <p:nvPr/>
        </p:nvGrpSpPr>
        <p:grpSpPr>
          <a:xfrm>
            <a:off x="823156" y="1666761"/>
            <a:ext cx="10759244" cy="1004815"/>
            <a:chOff x="823156" y="1375647"/>
            <a:chExt cx="10759244" cy="1004815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52605470-5023-A785-9708-B8CA80811245}"/>
                </a:ext>
              </a:extLst>
            </p:cNvPr>
            <p:cNvSpPr/>
            <p:nvPr/>
          </p:nvSpPr>
          <p:spPr>
            <a:xfrm>
              <a:off x="823156" y="1375647"/>
              <a:ext cx="10759244" cy="1004815"/>
            </a:xfrm>
            <a:prstGeom prst="roundRect">
              <a:avLst>
                <a:gd name="adj" fmla="val 3335"/>
              </a:avLst>
            </a:prstGeom>
            <a:solidFill>
              <a:srgbClr val="F9E3C3"/>
            </a:solidFill>
            <a:ln>
              <a:solidFill>
                <a:srgbClr val="E7951D"/>
              </a:solidFill>
            </a:ln>
            <a:effectLst>
              <a:outerShdw dist="38100" dir="5400000" algn="ctr" rotWithShape="0">
                <a:srgbClr val="E7951D"/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400" dirty="0">
                <a:solidFill>
                  <a:srgbClr val="573709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C24D2EE-C1D0-1AC3-5981-FEB4394D49DF}"/>
                </a:ext>
              </a:extLst>
            </p:cNvPr>
            <p:cNvSpPr txBox="1"/>
            <p:nvPr/>
          </p:nvSpPr>
          <p:spPr>
            <a:xfrm>
              <a:off x="1105694" y="1647455"/>
              <a:ext cx="18790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2400" b="1" dirty="0">
                  <a:solidFill>
                    <a:srgbClr val="573709"/>
                  </a:solidFill>
                </a:rPr>
                <a:t>LEBENSSTIL: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8D28CDF-60B6-5934-A2B0-13B054C68806}"/>
                </a:ext>
              </a:extLst>
            </p:cNvPr>
            <p:cNvSpPr txBox="1"/>
            <p:nvPr/>
          </p:nvSpPr>
          <p:spPr>
            <a:xfrm>
              <a:off x="3805194" y="1412310"/>
              <a:ext cx="1476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b="1" dirty="0">
                  <a:solidFill>
                    <a:srgbClr val="573709"/>
                  </a:solidFill>
                </a:rPr>
                <a:t>ERNÄHRUNG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B9514AF-CF32-D821-DDC7-BD891189A720}"/>
                </a:ext>
              </a:extLst>
            </p:cNvPr>
            <p:cNvSpPr txBox="1"/>
            <p:nvPr/>
          </p:nvSpPr>
          <p:spPr>
            <a:xfrm>
              <a:off x="6570435" y="1412310"/>
              <a:ext cx="13452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b="1" dirty="0">
                  <a:solidFill>
                    <a:srgbClr val="573709"/>
                  </a:solidFill>
                </a:rPr>
                <a:t>BEWEGUNG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3AB44CB-1279-4929-A822-2C93F9C5039B}"/>
                </a:ext>
              </a:extLst>
            </p:cNvPr>
            <p:cNvSpPr txBox="1"/>
            <p:nvPr/>
          </p:nvSpPr>
          <p:spPr>
            <a:xfrm>
              <a:off x="9204231" y="1412310"/>
              <a:ext cx="14130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b="1" dirty="0">
                  <a:solidFill>
                    <a:srgbClr val="573709"/>
                  </a:solidFill>
                </a:rPr>
                <a:t>RAUCHSTOP</a:t>
              </a:r>
            </a:p>
          </p:txBody>
        </p: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BD1B0509-E06A-60D0-A405-87FB79496B8C}"/>
                </a:ext>
              </a:extLst>
            </p:cNvPr>
            <p:cNvGrpSpPr/>
            <p:nvPr/>
          </p:nvGrpSpPr>
          <p:grpSpPr>
            <a:xfrm>
              <a:off x="3370199" y="1825555"/>
              <a:ext cx="2188650" cy="401184"/>
              <a:chOff x="3319667" y="1766692"/>
              <a:chExt cx="2188650" cy="401184"/>
            </a:xfrm>
          </p:grpSpPr>
          <p:grpSp>
            <p:nvGrpSpPr>
              <p:cNvPr id="39" name="Graphic 25">
                <a:extLst>
                  <a:ext uri="{FF2B5EF4-FFF2-40B4-BE49-F238E27FC236}">
                    <a16:creationId xmlns:a16="http://schemas.microsoft.com/office/drawing/2014/main" id="{D9B491E5-989A-7478-B443-3F678A741624}"/>
                  </a:ext>
                </a:extLst>
              </p:cNvPr>
              <p:cNvGrpSpPr/>
              <p:nvPr/>
            </p:nvGrpSpPr>
            <p:grpSpPr>
              <a:xfrm>
                <a:off x="4218943" y="1766692"/>
                <a:ext cx="330604" cy="401184"/>
                <a:chOff x="5506933" y="2714168"/>
                <a:chExt cx="1178166" cy="1429693"/>
              </a:xfrm>
              <a:solidFill>
                <a:srgbClr val="E29018"/>
              </a:solidFill>
            </p:grpSpPr>
            <p:sp>
              <p:nvSpPr>
                <p:cNvPr id="40" name="Freeform: Shape 39">
                  <a:extLst>
                    <a:ext uri="{FF2B5EF4-FFF2-40B4-BE49-F238E27FC236}">
                      <a16:creationId xmlns:a16="http://schemas.microsoft.com/office/drawing/2014/main" id="{49F17993-6AAA-A5CE-4295-7C1134BD76DA}"/>
                    </a:ext>
                  </a:extLst>
                </p:cNvPr>
                <p:cNvSpPr/>
                <p:nvPr/>
              </p:nvSpPr>
              <p:spPr>
                <a:xfrm>
                  <a:off x="5506933" y="3049280"/>
                  <a:ext cx="1178166" cy="1094581"/>
                </a:xfrm>
                <a:custGeom>
                  <a:avLst/>
                  <a:gdLst>
                    <a:gd name="connsiteX0" fmla="*/ 0 w 1178166"/>
                    <a:gd name="connsiteY0" fmla="*/ 456854 h 1094581"/>
                    <a:gd name="connsiteX1" fmla="*/ 416433 w 1178166"/>
                    <a:gd name="connsiteY1" fmla="*/ 1094582 h 1094581"/>
                    <a:gd name="connsiteX2" fmla="*/ 540081 w 1178166"/>
                    <a:gd name="connsiteY2" fmla="*/ 1058056 h 1094581"/>
                    <a:gd name="connsiteX3" fmla="*/ 638085 w 1178166"/>
                    <a:gd name="connsiteY3" fmla="*/ 1058056 h 1094581"/>
                    <a:gd name="connsiteX4" fmla="*/ 761695 w 1178166"/>
                    <a:gd name="connsiteY4" fmla="*/ 1094582 h 1094581"/>
                    <a:gd name="connsiteX5" fmla="*/ 1178167 w 1178166"/>
                    <a:gd name="connsiteY5" fmla="*/ 456854 h 1094581"/>
                    <a:gd name="connsiteX6" fmla="*/ 840555 w 1178166"/>
                    <a:gd name="connsiteY6" fmla="*/ 0 h 1094581"/>
                    <a:gd name="connsiteX7" fmla="*/ 685943 w 1178166"/>
                    <a:gd name="connsiteY7" fmla="*/ 45975 h 1094581"/>
                    <a:gd name="connsiteX8" fmla="*/ 590681 w 1178166"/>
                    <a:gd name="connsiteY8" fmla="*/ 78003 h 1094581"/>
                    <a:gd name="connsiteX9" fmla="*/ 493578 w 1178166"/>
                    <a:gd name="connsiteY9" fmla="*/ 45813 h 1094581"/>
                    <a:gd name="connsiteX10" fmla="*/ 337617 w 1178166"/>
                    <a:gd name="connsiteY10" fmla="*/ 3 h 1094581"/>
                    <a:gd name="connsiteX11" fmla="*/ 0 w 1178166"/>
                    <a:gd name="connsiteY11" fmla="*/ 456854 h 10945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178166" h="1094581">
                      <a:moveTo>
                        <a:pt x="0" y="456854"/>
                      </a:moveTo>
                      <a:cubicBezTo>
                        <a:pt x="0" y="745340"/>
                        <a:pt x="192161" y="1094582"/>
                        <a:pt x="416433" y="1094582"/>
                      </a:cubicBezTo>
                      <a:cubicBezTo>
                        <a:pt x="472510" y="1094582"/>
                        <a:pt x="509977" y="1074335"/>
                        <a:pt x="540081" y="1058056"/>
                      </a:cubicBezTo>
                      <a:cubicBezTo>
                        <a:pt x="583767" y="1034413"/>
                        <a:pt x="594400" y="1034413"/>
                        <a:pt x="638085" y="1058056"/>
                      </a:cubicBezTo>
                      <a:cubicBezTo>
                        <a:pt x="668189" y="1074335"/>
                        <a:pt x="705656" y="1094582"/>
                        <a:pt x="761695" y="1094582"/>
                      </a:cubicBezTo>
                      <a:cubicBezTo>
                        <a:pt x="986006" y="1094582"/>
                        <a:pt x="1178167" y="745343"/>
                        <a:pt x="1178167" y="456854"/>
                      </a:cubicBezTo>
                      <a:cubicBezTo>
                        <a:pt x="1178167" y="86193"/>
                        <a:pt x="928127" y="0"/>
                        <a:pt x="840555" y="0"/>
                      </a:cubicBezTo>
                      <a:cubicBezTo>
                        <a:pt x="775601" y="0"/>
                        <a:pt x="727989" y="24419"/>
                        <a:pt x="685943" y="45975"/>
                      </a:cubicBezTo>
                      <a:cubicBezTo>
                        <a:pt x="652443" y="63153"/>
                        <a:pt x="623524" y="78003"/>
                        <a:pt x="590681" y="78003"/>
                      </a:cubicBezTo>
                      <a:cubicBezTo>
                        <a:pt x="557673" y="78003"/>
                        <a:pt x="527977" y="63073"/>
                        <a:pt x="493578" y="45813"/>
                      </a:cubicBezTo>
                      <a:cubicBezTo>
                        <a:pt x="450834" y="24340"/>
                        <a:pt x="402323" y="3"/>
                        <a:pt x="337617" y="3"/>
                      </a:cubicBezTo>
                      <a:cubicBezTo>
                        <a:pt x="250039" y="-3"/>
                        <a:pt x="0" y="86193"/>
                        <a:pt x="0" y="456854"/>
                      </a:cubicBezTo>
                      <a:close/>
                    </a:path>
                  </a:pathLst>
                </a:custGeom>
                <a:grpFill/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41" name="Freeform: Shape 40">
                  <a:extLst>
                    <a:ext uri="{FF2B5EF4-FFF2-40B4-BE49-F238E27FC236}">
                      <a16:creationId xmlns:a16="http://schemas.microsoft.com/office/drawing/2014/main" id="{034D21D2-7C7E-14D1-CA83-181509FC7A28}"/>
                    </a:ext>
                  </a:extLst>
                </p:cNvPr>
                <p:cNvSpPr/>
                <p:nvPr/>
              </p:nvSpPr>
              <p:spPr>
                <a:xfrm>
                  <a:off x="5716355" y="2714168"/>
                  <a:ext cx="670167" cy="329342"/>
                </a:xfrm>
                <a:custGeom>
                  <a:avLst/>
                  <a:gdLst>
                    <a:gd name="connsiteX0" fmla="*/ 0 w 670167"/>
                    <a:gd name="connsiteY0" fmla="*/ 83802 h 329342"/>
                    <a:gd name="connsiteX1" fmla="*/ 47679 w 670167"/>
                    <a:gd name="connsiteY1" fmla="*/ 263682 h 329342"/>
                    <a:gd name="connsiteX2" fmla="*/ 128192 w 670167"/>
                    <a:gd name="connsiteY2" fmla="*/ 251340 h 329342"/>
                    <a:gd name="connsiteX3" fmla="*/ 321743 w 670167"/>
                    <a:gd name="connsiteY3" fmla="*/ 306069 h 329342"/>
                    <a:gd name="connsiteX4" fmla="*/ 381255 w 670167"/>
                    <a:gd name="connsiteY4" fmla="*/ 329343 h 329342"/>
                    <a:gd name="connsiteX5" fmla="*/ 438193 w 670167"/>
                    <a:gd name="connsiteY5" fmla="*/ 306599 h 329342"/>
                    <a:gd name="connsiteX6" fmla="*/ 466739 w 670167"/>
                    <a:gd name="connsiteY6" fmla="*/ 292487 h 329342"/>
                    <a:gd name="connsiteX7" fmla="*/ 651502 w 670167"/>
                    <a:gd name="connsiteY7" fmla="*/ 76765 h 329342"/>
                    <a:gd name="connsiteX8" fmla="*/ 663118 w 670167"/>
                    <a:gd name="connsiteY8" fmla="*/ 18683 h 329342"/>
                    <a:gd name="connsiteX9" fmla="*/ 605036 w 670167"/>
                    <a:gd name="connsiteY9" fmla="*/ 7067 h 329342"/>
                    <a:gd name="connsiteX10" fmla="*/ 386619 w 670167"/>
                    <a:gd name="connsiteY10" fmla="*/ 267577 h 329342"/>
                    <a:gd name="connsiteX11" fmla="*/ 41885 w 670167"/>
                    <a:gd name="connsiteY11" fmla="*/ 41917 h 329342"/>
                    <a:gd name="connsiteX12" fmla="*/ 0 w 670167"/>
                    <a:gd name="connsiteY12" fmla="*/ 83802 h 3293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70167" h="329342">
                      <a:moveTo>
                        <a:pt x="0" y="83802"/>
                      </a:moveTo>
                      <a:cubicBezTo>
                        <a:pt x="0" y="149379"/>
                        <a:pt x="18027" y="210198"/>
                        <a:pt x="47679" y="263682"/>
                      </a:cubicBezTo>
                      <a:cubicBezTo>
                        <a:pt x="79449" y="254945"/>
                        <a:pt x="107473" y="251340"/>
                        <a:pt x="128192" y="251340"/>
                      </a:cubicBezTo>
                      <a:cubicBezTo>
                        <a:pt x="212821" y="251340"/>
                        <a:pt x="275810" y="282957"/>
                        <a:pt x="321743" y="306069"/>
                      </a:cubicBezTo>
                      <a:cubicBezTo>
                        <a:pt x="346695" y="318584"/>
                        <a:pt x="368126" y="329343"/>
                        <a:pt x="381255" y="329343"/>
                      </a:cubicBezTo>
                      <a:cubicBezTo>
                        <a:pt x="393854" y="329343"/>
                        <a:pt x="414386" y="318791"/>
                        <a:pt x="438193" y="306599"/>
                      </a:cubicBezTo>
                      <a:cubicBezTo>
                        <a:pt x="446891" y="302140"/>
                        <a:pt x="456784" y="297290"/>
                        <a:pt x="466739" y="292487"/>
                      </a:cubicBezTo>
                      <a:cubicBezTo>
                        <a:pt x="506604" y="205948"/>
                        <a:pt x="569942" y="131131"/>
                        <a:pt x="651502" y="76765"/>
                      </a:cubicBezTo>
                      <a:cubicBezTo>
                        <a:pt x="670767" y="63921"/>
                        <a:pt x="675963" y="37949"/>
                        <a:pt x="663118" y="18683"/>
                      </a:cubicBezTo>
                      <a:cubicBezTo>
                        <a:pt x="650316" y="-582"/>
                        <a:pt x="624261" y="-5817"/>
                        <a:pt x="605036" y="7067"/>
                      </a:cubicBezTo>
                      <a:cubicBezTo>
                        <a:pt x="507269" y="72225"/>
                        <a:pt x="432539" y="162922"/>
                        <a:pt x="386619" y="267577"/>
                      </a:cubicBezTo>
                      <a:cubicBezTo>
                        <a:pt x="328168" y="134960"/>
                        <a:pt x="195880" y="41917"/>
                        <a:pt x="41885" y="41917"/>
                      </a:cubicBezTo>
                      <a:cubicBezTo>
                        <a:pt x="18734" y="41917"/>
                        <a:pt x="0" y="60651"/>
                        <a:pt x="0" y="83802"/>
                      </a:cubicBezTo>
                      <a:close/>
                    </a:path>
                  </a:pathLst>
                </a:custGeom>
                <a:grpFill/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6B277268-C6BE-EECF-F029-F12F268CA1C1}"/>
                  </a:ext>
                </a:extLst>
              </p:cNvPr>
              <p:cNvGrpSpPr/>
              <p:nvPr/>
            </p:nvGrpSpPr>
            <p:grpSpPr>
              <a:xfrm>
                <a:off x="3319667" y="1767951"/>
                <a:ext cx="401178" cy="398666"/>
                <a:chOff x="3137893" y="1539544"/>
                <a:chExt cx="1429668" cy="1420718"/>
              </a:xfrm>
            </p:grpSpPr>
            <p:sp>
              <p:nvSpPr>
                <p:cNvPr id="43" name="Freeform: Shape 42">
                  <a:extLst>
                    <a:ext uri="{FF2B5EF4-FFF2-40B4-BE49-F238E27FC236}">
                      <a16:creationId xmlns:a16="http://schemas.microsoft.com/office/drawing/2014/main" id="{E04F85DE-D68E-8308-33E4-FCECDF7845B4}"/>
                    </a:ext>
                  </a:extLst>
                </p:cNvPr>
                <p:cNvSpPr/>
                <p:nvPr/>
              </p:nvSpPr>
              <p:spPr>
                <a:xfrm>
                  <a:off x="3137893" y="1791723"/>
                  <a:ext cx="1177175" cy="1168539"/>
                </a:xfrm>
                <a:custGeom>
                  <a:avLst/>
                  <a:gdLst>
                    <a:gd name="connsiteX0" fmla="*/ 1072699 w 1177175"/>
                    <a:gd name="connsiteY0" fmla="*/ 104284 h 1168539"/>
                    <a:gd name="connsiteX1" fmla="*/ 576792 w 1177175"/>
                    <a:gd name="connsiteY1" fmla="*/ 95809 h 1168539"/>
                    <a:gd name="connsiteX2" fmla="*/ 785045 w 1177175"/>
                    <a:gd name="connsiteY2" fmla="*/ 304062 h 1168539"/>
                    <a:gd name="connsiteX3" fmla="*/ 785045 w 1177175"/>
                    <a:gd name="connsiteY3" fmla="*/ 369968 h 1168539"/>
                    <a:gd name="connsiteX4" fmla="*/ 719138 w 1177175"/>
                    <a:gd name="connsiteY4" fmla="*/ 369968 h 1168539"/>
                    <a:gd name="connsiteX5" fmla="*/ 513513 w 1177175"/>
                    <a:gd name="connsiteY5" fmla="*/ 164343 h 1168539"/>
                    <a:gd name="connsiteX6" fmla="*/ 398361 w 1177175"/>
                    <a:gd name="connsiteY6" fmla="*/ 312813 h 1168539"/>
                    <a:gd name="connsiteX7" fmla="*/ 587328 w 1177175"/>
                    <a:gd name="connsiteY7" fmla="*/ 501779 h 1168539"/>
                    <a:gd name="connsiteX8" fmla="*/ 587328 w 1177175"/>
                    <a:gd name="connsiteY8" fmla="*/ 567686 h 1168539"/>
                    <a:gd name="connsiteX9" fmla="*/ 521421 w 1177175"/>
                    <a:gd name="connsiteY9" fmla="*/ 567686 h 1168539"/>
                    <a:gd name="connsiteX10" fmla="*/ 343526 w 1177175"/>
                    <a:gd name="connsiteY10" fmla="*/ 389794 h 1168539"/>
                    <a:gd name="connsiteX11" fmla="*/ 238273 w 1177175"/>
                    <a:gd name="connsiteY11" fmla="*/ 548165 h 1168539"/>
                    <a:gd name="connsiteX12" fmla="*/ 389608 w 1177175"/>
                    <a:gd name="connsiteY12" fmla="*/ 699499 h 1168539"/>
                    <a:gd name="connsiteX13" fmla="*/ 389608 w 1177175"/>
                    <a:gd name="connsiteY13" fmla="*/ 765406 h 1168539"/>
                    <a:gd name="connsiteX14" fmla="*/ 323701 w 1177175"/>
                    <a:gd name="connsiteY14" fmla="*/ 765406 h 1168539"/>
                    <a:gd name="connsiteX15" fmla="*/ 188126 w 1177175"/>
                    <a:gd name="connsiteY15" fmla="*/ 629831 h 1168539"/>
                    <a:gd name="connsiteX16" fmla="*/ 20 w 1177175"/>
                    <a:gd name="connsiteY16" fmla="*/ 1064802 h 1168539"/>
                    <a:gd name="connsiteX17" fmla="*/ 28683 w 1177175"/>
                    <a:gd name="connsiteY17" fmla="*/ 1141777 h 1168539"/>
                    <a:gd name="connsiteX18" fmla="*/ 30869 w 1177175"/>
                    <a:gd name="connsiteY18" fmla="*/ 1143880 h 1168539"/>
                    <a:gd name="connsiteX19" fmla="*/ 1072696 w 1177175"/>
                    <a:gd name="connsiteY19" fmla="*/ 609567 h 1168539"/>
                    <a:gd name="connsiteX20" fmla="*/ 1072699 w 1177175"/>
                    <a:gd name="connsiteY20" fmla="*/ 104284 h 11685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177175" h="1168539">
                      <a:moveTo>
                        <a:pt x="1072699" y="104284"/>
                      </a:moveTo>
                      <a:cubicBezTo>
                        <a:pt x="936415" y="-32000"/>
                        <a:pt x="716701" y="-34583"/>
                        <a:pt x="576792" y="95809"/>
                      </a:cubicBezTo>
                      <a:lnTo>
                        <a:pt x="785045" y="304062"/>
                      </a:lnTo>
                      <a:cubicBezTo>
                        <a:pt x="803239" y="322256"/>
                        <a:pt x="803239" y="351774"/>
                        <a:pt x="785045" y="369968"/>
                      </a:cubicBezTo>
                      <a:cubicBezTo>
                        <a:pt x="766850" y="388163"/>
                        <a:pt x="737333" y="388163"/>
                        <a:pt x="719138" y="369968"/>
                      </a:cubicBezTo>
                      <a:lnTo>
                        <a:pt x="513513" y="164343"/>
                      </a:lnTo>
                      <a:cubicBezTo>
                        <a:pt x="480151" y="204131"/>
                        <a:pt x="440592" y="254976"/>
                        <a:pt x="398361" y="312813"/>
                      </a:cubicBezTo>
                      <a:lnTo>
                        <a:pt x="587328" y="501779"/>
                      </a:lnTo>
                      <a:cubicBezTo>
                        <a:pt x="605522" y="519974"/>
                        <a:pt x="605522" y="549491"/>
                        <a:pt x="587328" y="567686"/>
                      </a:cubicBezTo>
                      <a:cubicBezTo>
                        <a:pt x="569133" y="585880"/>
                        <a:pt x="539616" y="585880"/>
                        <a:pt x="521421" y="567686"/>
                      </a:cubicBezTo>
                      <a:lnTo>
                        <a:pt x="343526" y="389794"/>
                      </a:lnTo>
                      <a:cubicBezTo>
                        <a:pt x="308374" y="440273"/>
                        <a:pt x="272652" y="493779"/>
                        <a:pt x="238273" y="548165"/>
                      </a:cubicBezTo>
                      <a:lnTo>
                        <a:pt x="389608" y="699499"/>
                      </a:lnTo>
                      <a:cubicBezTo>
                        <a:pt x="407802" y="717694"/>
                        <a:pt x="407802" y="747211"/>
                        <a:pt x="389608" y="765406"/>
                      </a:cubicBezTo>
                      <a:cubicBezTo>
                        <a:pt x="371413" y="783600"/>
                        <a:pt x="341896" y="783600"/>
                        <a:pt x="323701" y="765406"/>
                      </a:cubicBezTo>
                      <a:lnTo>
                        <a:pt x="188126" y="629831"/>
                      </a:lnTo>
                      <a:cubicBezTo>
                        <a:pt x="88444" y="797121"/>
                        <a:pt x="-1546" y="973044"/>
                        <a:pt x="20" y="1064802"/>
                      </a:cubicBezTo>
                      <a:cubicBezTo>
                        <a:pt x="579" y="1097410"/>
                        <a:pt x="10212" y="1123306"/>
                        <a:pt x="28683" y="1141777"/>
                      </a:cubicBezTo>
                      <a:cubicBezTo>
                        <a:pt x="29392" y="1142486"/>
                        <a:pt x="30143" y="1143193"/>
                        <a:pt x="30869" y="1143880"/>
                      </a:cubicBezTo>
                      <a:cubicBezTo>
                        <a:pt x="196193" y="1298347"/>
                        <a:pt x="1002841" y="679417"/>
                        <a:pt x="1072696" y="609567"/>
                      </a:cubicBezTo>
                      <a:cubicBezTo>
                        <a:pt x="1212002" y="470265"/>
                        <a:pt x="1212002" y="243583"/>
                        <a:pt x="1072699" y="104284"/>
                      </a:cubicBezTo>
                      <a:close/>
                    </a:path>
                  </a:pathLst>
                </a:custGeom>
                <a:solidFill>
                  <a:srgbClr val="E29018"/>
                </a:solidFill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44" name="Freeform: Shape 43">
                  <a:extLst>
                    <a:ext uri="{FF2B5EF4-FFF2-40B4-BE49-F238E27FC236}">
                      <a16:creationId xmlns:a16="http://schemas.microsoft.com/office/drawing/2014/main" id="{F2F953EC-2BCF-9FCB-7CFE-EFC048180D78}"/>
                    </a:ext>
                  </a:extLst>
                </p:cNvPr>
                <p:cNvSpPr/>
                <p:nvPr/>
              </p:nvSpPr>
              <p:spPr>
                <a:xfrm>
                  <a:off x="4003515" y="1539544"/>
                  <a:ext cx="564046" cy="564073"/>
                </a:xfrm>
                <a:custGeom>
                  <a:avLst/>
                  <a:gdLst>
                    <a:gd name="connsiteX0" fmla="*/ 521702 w 564046"/>
                    <a:gd name="connsiteY0" fmla="*/ 323664 h 564073"/>
                    <a:gd name="connsiteX1" fmla="*/ 469657 w 564046"/>
                    <a:gd name="connsiteY1" fmla="*/ 291612 h 564073"/>
                    <a:gd name="connsiteX2" fmla="*/ 468646 w 564046"/>
                    <a:gd name="connsiteY2" fmla="*/ 94902 h 564073"/>
                    <a:gd name="connsiteX3" fmla="*/ 272194 w 564046"/>
                    <a:gd name="connsiteY3" fmla="*/ 93637 h 564073"/>
                    <a:gd name="connsiteX4" fmla="*/ 240356 w 564046"/>
                    <a:gd name="connsiteY4" fmla="*/ 42318 h 564073"/>
                    <a:gd name="connsiteX5" fmla="*/ 142056 w 564046"/>
                    <a:gd name="connsiteY5" fmla="*/ 12 h 564073"/>
                    <a:gd name="connsiteX6" fmla="*/ 42680 w 564046"/>
                    <a:gd name="connsiteY6" fmla="*/ 39659 h 564073"/>
                    <a:gd name="connsiteX7" fmla="*/ 397 w 564046"/>
                    <a:gd name="connsiteY7" fmla="*/ 137767 h 564073"/>
                    <a:gd name="connsiteX8" fmla="*/ 0 w 564046"/>
                    <a:gd name="connsiteY8" fmla="*/ 160647 h 564073"/>
                    <a:gd name="connsiteX9" fmla="*/ 272989 w 564046"/>
                    <a:gd name="connsiteY9" fmla="*/ 290559 h 564073"/>
                    <a:gd name="connsiteX10" fmla="*/ 402399 w 564046"/>
                    <a:gd name="connsiteY10" fmla="*/ 564073 h 564073"/>
                    <a:gd name="connsiteX11" fmla="*/ 426086 w 564046"/>
                    <a:gd name="connsiteY11" fmla="*/ 563665 h 564073"/>
                    <a:gd name="connsiteX12" fmla="*/ 524408 w 564046"/>
                    <a:gd name="connsiteY12" fmla="*/ 521382 h 564073"/>
                    <a:gd name="connsiteX13" fmla="*/ 564034 w 564046"/>
                    <a:gd name="connsiteY13" fmla="*/ 421987 h 564073"/>
                    <a:gd name="connsiteX14" fmla="*/ 521702 w 564046"/>
                    <a:gd name="connsiteY14" fmla="*/ 323664 h 5640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564046" h="564073">
                      <a:moveTo>
                        <a:pt x="521702" y="323664"/>
                      </a:moveTo>
                      <a:cubicBezTo>
                        <a:pt x="506705" y="309052"/>
                        <a:pt x="488985" y="298199"/>
                        <a:pt x="469657" y="291612"/>
                      </a:cubicBezTo>
                      <a:cubicBezTo>
                        <a:pt x="523140" y="237011"/>
                        <a:pt x="522819" y="149073"/>
                        <a:pt x="468646" y="94902"/>
                      </a:cubicBezTo>
                      <a:cubicBezTo>
                        <a:pt x="414562" y="40818"/>
                        <a:pt x="326814" y="40388"/>
                        <a:pt x="272194" y="93637"/>
                      </a:cubicBezTo>
                      <a:cubicBezTo>
                        <a:pt x="265565" y="74653"/>
                        <a:pt x="254817" y="57167"/>
                        <a:pt x="240356" y="42318"/>
                      </a:cubicBezTo>
                      <a:cubicBezTo>
                        <a:pt x="213455" y="16531"/>
                        <a:pt x="179383" y="525"/>
                        <a:pt x="142056" y="12"/>
                      </a:cubicBezTo>
                      <a:cubicBezTo>
                        <a:pt x="104728" y="-460"/>
                        <a:pt x="69433" y="13590"/>
                        <a:pt x="42680" y="39659"/>
                      </a:cubicBezTo>
                      <a:cubicBezTo>
                        <a:pt x="15905" y="65703"/>
                        <a:pt x="888" y="100632"/>
                        <a:pt x="397" y="137767"/>
                      </a:cubicBezTo>
                      <a:lnTo>
                        <a:pt x="0" y="160647"/>
                      </a:lnTo>
                      <a:cubicBezTo>
                        <a:pt x="99593" y="170713"/>
                        <a:pt x="196416" y="213986"/>
                        <a:pt x="272989" y="290559"/>
                      </a:cubicBezTo>
                      <a:cubicBezTo>
                        <a:pt x="349364" y="366934"/>
                        <a:pt x="392450" y="464156"/>
                        <a:pt x="402399" y="564073"/>
                      </a:cubicBezTo>
                      <a:lnTo>
                        <a:pt x="426086" y="563665"/>
                      </a:lnTo>
                      <a:cubicBezTo>
                        <a:pt x="463435" y="563171"/>
                        <a:pt x="498364" y="548154"/>
                        <a:pt x="524408" y="521382"/>
                      </a:cubicBezTo>
                      <a:cubicBezTo>
                        <a:pt x="550474" y="494629"/>
                        <a:pt x="564528" y="459337"/>
                        <a:pt x="564034" y="421987"/>
                      </a:cubicBezTo>
                      <a:cubicBezTo>
                        <a:pt x="563534" y="384634"/>
                        <a:pt x="549698" y="350116"/>
                        <a:pt x="521702" y="323664"/>
                      </a:cubicBezTo>
                      <a:close/>
                    </a:path>
                  </a:pathLst>
                </a:custGeom>
                <a:solidFill>
                  <a:srgbClr val="E29018"/>
                </a:solidFill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CD102391-F105-3128-65A1-0F9B1B8BA759}"/>
                  </a:ext>
                </a:extLst>
              </p:cNvPr>
              <p:cNvGrpSpPr/>
              <p:nvPr/>
            </p:nvGrpSpPr>
            <p:grpSpPr>
              <a:xfrm>
                <a:off x="4894748" y="1766693"/>
                <a:ext cx="400628" cy="401182"/>
                <a:chOff x="9895608" y="1535072"/>
                <a:chExt cx="1427709" cy="1429685"/>
              </a:xfrm>
            </p:grpSpPr>
            <p:sp>
              <p:nvSpPr>
                <p:cNvPr id="52" name="Freeform: Shape 51">
                  <a:extLst>
                    <a:ext uri="{FF2B5EF4-FFF2-40B4-BE49-F238E27FC236}">
                      <a16:creationId xmlns:a16="http://schemas.microsoft.com/office/drawing/2014/main" id="{83FA904F-9648-F56D-7459-D3D85D01F09B}"/>
                    </a:ext>
                  </a:extLst>
                </p:cNvPr>
                <p:cNvSpPr/>
                <p:nvPr/>
              </p:nvSpPr>
              <p:spPr>
                <a:xfrm>
                  <a:off x="9895608" y="1614225"/>
                  <a:ext cx="1347838" cy="1350532"/>
                </a:xfrm>
                <a:custGeom>
                  <a:avLst/>
                  <a:gdLst>
                    <a:gd name="connsiteX0" fmla="*/ 1309517 w 1347838"/>
                    <a:gd name="connsiteY0" fmla="*/ 435973 h 1350532"/>
                    <a:gd name="connsiteX1" fmla="*/ 1057604 w 1347838"/>
                    <a:gd name="connsiteY1" fmla="*/ 290955 h 1350532"/>
                    <a:gd name="connsiteX2" fmla="*/ 912385 w 1347838"/>
                    <a:gd name="connsiteY2" fmla="*/ 38277 h 1350532"/>
                    <a:gd name="connsiteX3" fmla="*/ 904726 w 1347838"/>
                    <a:gd name="connsiteY3" fmla="*/ 3270 h 1350532"/>
                    <a:gd name="connsiteX4" fmla="*/ 904014 w 1347838"/>
                    <a:gd name="connsiteY4" fmla="*/ 0 h 1350532"/>
                    <a:gd name="connsiteX5" fmla="*/ 613271 w 1347838"/>
                    <a:gd name="connsiteY5" fmla="*/ 182033 h 1350532"/>
                    <a:gd name="connsiteX6" fmla="*/ 415615 w 1347838"/>
                    <a:gd name="connsiteY6" fmla="*/ 517212 h 1350532"/>
                    <a:gd name="connsiteX7" fmla="*/ 359099 w 1347838"/>
                    <a:gd name="connsiteY7" fmla="*/ 789646 h 1350532"/>
                    <a:gd name="connsiteX8" fmla="*/ 38979 w 1347838"/>
                    <a:gd name="connsiteY8" fmla="*/ 811591 h 1350532"/>
                    <a:gd name="connsiteX9" fmla="*/ 38515 w 1347838"/>
                    <a:gd name="connsiteY9" fmla="*/ 811646 h 1350532"/>
                    <a:gd name="connsiteX10" fmla="*/ 35971 w 1347838"/>
                    <a:gd name="connsiteY10" fmla="*/ 811951 h 1350532"/>
                    <a:gd name="connsiteX11" fmla="*/ 34287 w 1347838"/>
                    <a:gd name="connsiteY11" fmla="*/ 812199 h 1350532"/>
                    <a:gd name="connsiteX12" fmla="*/ 32244 w 1347838"/>
                    <a:gd name="connsiteY12" fmla="*/ 812657 h 1350532"/>
                    <a:gd name="connsiteX13" fmla="*/ 30180 w 1347838"/>
                    <a:gd name="connsiteY13" fmla="*/ 813165 h 1350532"/>
                    <a:gd name="connsiteX14" fmla="*/ 28694 w 1347838"/>
                    <a:gd name="connsiteY14" fmla="*/ 813657 h 1350532"/>
                    <a:gd name="connsiteX15" fmla="*/ 26282 w 1347838"/>
                    <a:gd name="connsiteY15" fmla="*/ 814503 h 1350532"/>
                    <a:gd name="connsiteX16" fmla="*/ 25151 w 1347838"/>
                    <a:gd name="connsiteY16" fmla="*/ 815008 h 1350532"/>
                    <a:gd name="connsiteX17" fmla="*/ 22613 w 1347838"/>
                    <a:gd name="connsiteY17" fmla="*/ 816181 h 1350532"/>
                    <a:gd name="connsiteX18" fmla="*/ 21432 w 1347838"/>
                    <a:gd name="connsiteY18" fmla="*/ 816854 h 1350532"/>
                    <a:gd name="connsiteX19" fmla="*/ 19176 w 1347838"/>
                    <a:gd name="connsiteY19" fmla="*/ 818172 h 1350532"/>
                    <a:gd name="connsiteX20" fmla="*/ 17567 w 1347838"/>
                    <a:gd name="connsiteY20" fmla="*/ 819309 h 1350532"/>
                    <a:gd name="connsiteX21" fmla="*/ 15959 w 1347838"/>
                    <a:gd name="connsiteY21" fmla="*/ 820467 h 1350532"/>
                    <a:gd name="connsiteX22" fmla="*/ 13990 w 1347838"/>
                    <a:gd name="connsiteY22" fmla="*/ 822162 h 1350532"/>
                    <a:gd name="connsiteX23" fmla="*/ 12957 w 1347838"/>
                    <a:gd name="connsiteY23" fmla="*/ 823073 h 1350532"/>
                    <a:gd name="connsiteX24" fmla="*/ 11039 w 1347838"/>
                    <a:gd name="connsiteY24" fmla="*/ 825072 h 1350532"/>
                    <a:gd name="connsiteX25" fmla="*/ 10173 w 1347838"/>
                    <a:gd name="connsiteY25" fmla="*/ 825999 h 1350532"/>
                    <a:gd name="connsiteX26" fmla="*/ 8609 w 1347838"/>
                    <a:gd name="connsiteY26" fmla="*/ 827976 h 1350532"/>
                    <a:gd name="connsiteX27" fmla="*/ 7635 w 1347838"/>
                    <a:gd name="connsiteY27" fmla="*/ 829252 h 1350532"/>
                    <a:gd name="connsiteX28" fmla="*/ 6510 w 1347838"/>
                    <a:gd name="connsiteY28" fmla="*/ 830994 h 1350532"/>
                    <a:gd name="connsiteX29" fmla="*/ 5384 w 1347838"/>
                    <a:gd name="connsiteY29" fmla="*/ 832823 h 1350532"/>
                    <a:gd name="connsiteX30" fmla="*/ 4628 w 1347838"/>
                    <a:gd name="connsiteY30" fmla="*/ 834284 h 1350532"/>
                    <a:gd name="connsiteX31" fmla="*/ 3483 w 1347838"/>
                    <a:gd name="connsiteY31" fmla="*/ 836649 h 1350532"/>
                    <a:gd name="connsiteX32" fmla="*/ 3287 w 1347838"/>
                    <a:gd name="connsiteY32" fmla="*/ 837051 h 1350532"/>
                    <a:gd name="connsiteX33" fmla="*/ 2936 w 1347838"/>
                    <a:gd name="connsiteY33" fmla="*/ 838017 h 1350532"/>
                    <a:gd name="connsiteX34" fmla="*/ 2008 w 1347838"/>
                    <a:gd name="connsiteY34" fmla="*/ 840555 h 1350532"/>
                    <a:gd name="connsiteX35" fmla="*/ 1542 w 1347838"/>
                    <a:gd name="connsiteY35" fmla="*/ 842158 h 1350532"/>
                    <a:gd name="connsiteX36" fmla="*/ 953 w 1347838"/>
                    <a:gd name="connsiteY36" fmla="*/ 844473 h 1350532"/>
                    <a:gd name="connsiteX37" fmla="*/ 584 w 1347838"/>
                    <a:gd name="connsiteY37" fmla="*/ 846461 h 1350532"/>
                    <a:gd name="connsiteX38" fmla="*/ 288 w 1347838"/>
                    <a:gd name="connsiteY38" fmla="*/ 848443 h 1350532"/>
                    <a:gd name="connsiteX39" fmla="*/ 87 w 1347838"/>
                    <a:gd name="connsiteY39" fmla="*/ 850842 h 1350532"/>
                    <a:gd name="connsiteX40" fmla="*/ 6 w 1347838"/>
                    <a:gd name="connsiteY40" fmla="*/ 852492 h 1350532"/>
                    <a:gd name="connsiteX41" fmla="*/ 54 w 1347838"/>
                    <a:gd name="connsiteY41" fmla="*/ 855201 h 1350532"/>
                    <a:gd name="connsiteX42" fmla="*/ 73 w 1347838"/>
                    <a:gd name="connsiteY42" fmla="*/ 856228 h 1350532"/>
                    <a:gd name="connsiteX43" fmla="*/ 126 w 1347838"/>
                    <a:gd name="connsiteY43" fmla="*/ 856686 h 1350532"/>
                    <a:gd name="connsiteX44" fmla="*/ 406 w 1347838"/>
                    <a:gd name="connsiteY44" fmla="*/ 859057 h 1350532"/>
                    <a:gd name="connsiteX45" fmla="*/ 665 w 1347838"/>
                    <a:gd name="connsiteY45" fmla="*/ 860824 h 1350532"/>
                    <a:gd name="connsiteX46" fmla="*/ 1076 w 1347838"/>
                    <a:gd name="connsiteY46" fmla="*/ 862723 h 1350532"/>
                    <a:gd name="connsiteX47" fmla="*/ 1604 w 1347838"/>
                    <a:gd name="connsiteY47" fmla="*/ 864859 h 1350532"/>
                    <a:gd name="connsiteX48" fmla="*/ 2073 w 1347838"/>
                    <a:gd name="connsiteY48" fmla="*/ 866328 h 1350532"/>
                    <a:gd name="connsiteX49" fmla="*/ 2908 w 1347838"/>
                    <a:gd name="connsiteY49" fmla="*/ 868704 h 1350532"/>
                    <a:gd name="connsiteX50" fmla="*/ 3449 w 1347838"/>
                    <a:gd name="connsiteY50" fmla="*/ 869969 h 1350532"/>
                    <a:gd name="connsiteX51" fmla="*/ 4536 w 1347838"/>
                    <a:gd name="connsiteY51" fmla="*/ 872315 h 1350532"/>
                    <a:gd name="connsiteX52" fmla="*/ 5245 w 1347838"/>
                    <a:gd name="connsiteY52" fmla="*/ 873616 h 1350532"/>
                    <a:gd name="connsiteX53" fmla="*/ 6459 w 1347838"/>
                    <a:gd name="connsiteY53" fmla="*/ 875696 h 1350532"/>
                    <a:gd name="connsiteX54" fmla="*/ 7437 w 1347838"/>
                    <a:gd name="connsiteY54" fmla="*/ 877148 h 1350532"/>
                    <a:gd name="connsiteX55" fmla="*/ 8663 w 1347838"/>
                    <a:gd name="connsiteY55" fmla="*/ 878852 h 1350532"/>
                    <a:gd name="connsiteX56" fmla="*/ 9950 w 1347838"/>
                    <a:gd name="connsiteY56" fmla="*/ 880429 h 1350532"/>
                    <a:gd name="connsiteX57" fmla="*/ 11153 w 1347838"/>
                    <a:gd name="connsiteY57" fmla="*/ 881797 h 1350532"/>
                    <a:gd name="connsiteX58" fmla="*/ 12700 w 1347838"/>
                    <a:gd name="connsiteY58" fmla="*/ 883375 h 1350532"/>
                    <a:gd name="connsiteX59" fmla="*/ 13960 w 1347838"/>
                    <a:gd name="connsiteY59" fmla="*/ 884551 h 1350532"/>
                    <a:gd name="connsiteX60" fmla="*/ 15649 w 1347838"/>
                    <a:gd name="connsiteY60" fmla="*/ 885983 h 1350532"/>
                    <a:gd name="connsiteX61" fmla="*/ 17123 w 1347838"/>
                    <a:gd name="connsiteY61" fmla="*/ 887108 h 1350532"/>
                    <a:gd name="connsiteX62" fmla="*/ 18787 w 1347838"/>
                    <a:gd name="connsiteY62" fmla="*/ 888276 h 1350532"/>
                    <a:gd name="connsiteX63" fmla="*/ 20703 w 1347838"/>
                    <a:gd name="connsiteY63" fmla="*/ 889457 h 1350532"/>
                    <a:gd name="connsiteX64" fmla="*/ 22147 w 1347838"/>
                    <a:gd name="connsiteY64" fmla="*/ 890283 h 1350532"/>
                    <a:gd name="connsiteX65" fmla="*/ 24746 w 1347838"/>
                    <a:gd name="connsiteY65" fmla="*/ 891543 h 1350532"/>
                    <a:gd name="connsiteX66" fmla="*/ 25534 w 1347838"/>
                    <a:gd name="connsiteY66" fmla="*/ 891925 h 1350532"/>
                    <a:gd name="connsiteX67" fmla="*/ 26212 w 1347838"/>
                    <a:gd name="connsiteY67" fmla="*/ 892213 h 1350532"/>
                    <a:gd name="connsiteX68" fmla="*/ 26338 w 1347838"/>
                    <a:gd name="connsiteY68" fmla="*/ 892266 h 1350532"/>
                    <a:gd name="connsiteX69" fmla="*/ 328529 w 1347838"/>
                    <a:gd name="connsiteY69" fmla="*/ 1020162 h 1350532"/>
                    <a:gd name="connsiteX70" fmla="*/ 458639 w 1347838"/>
                    <a:gd name="connsiteY70" fmla="*/ 1325095 h 1350532"/>
                    <a:gd name="connsiteX71" fmla="*/ 458848 w 1347838"/>
                    <a:gd name="connsiteY71" fmla="*/ 1325539 h 1350532"/>
                    <a:gd name="connsiteX72" fmla="*/ 459482 w 1347838"/>
                    <a:gd name="connsiteY72" fmla="*/ 1326882 h 1350532"/>
                    <a:gd name="connsiteX73" fmla="*/ 460580 w 1347838"/>
                    <a:gd name="connsiteY73" fmla="*/ 1328998 h 1350532"/>
                    <a:gd name="connsiteX74" fmla="*/ 461186 w 1347838"/>
                    <a:gd name="connsiteY74" fmla="*/ 1330062 h 1350532"/>
                    <a:gd name="connsiteX75" fmla="*/ 462953 w 1347838"/>
                    <a:gd name="connsiteY75" fmla="*/ 1332796 h 1350532"/>
                    <a:gd name="connsiteX76" fmla="*/ 463137 w 1347838"/>
                    <a:gd name="connsiteY76" fmla="*/ 1333070 h 1350532"/>
                    <a:gd name="connsiteX77" fmla="*/ 465550 w 1347838"/>
                    <a:gd name="connsiteY77" fmla="*/ 1336119 h 1350532"/>
                    <a:gd name="connsiteX78" fmla="*/ 465723 w 1347838"/>
                    <a:gd name="connsiteY78" fmla="*/ 1336306 h 1350532"/>
                    <a:gd name="connsiteX79" fmla="*/ 468119 w 1347838"/>
                    <a:gd name="connsiteY79" fmla="*/ 1338805 h 1350532"/>
                    <a:gd name="connsiteX80" fmla="*/ 468669 w 1347838"/>
                    <a:gd name="connsiteY80" fmla="*/ 1339322 h 1350532"/>
                    <a:gd name="connsiteX81" fmla="*/ 471054 w 1347838"/>
                    <a:gd name="connsiteY81" fmla="*/ 1341374 h 1350532"/>
                    <a:gd name="connsiteX82" fmla="*/ 471573 w 1347838"/>
                    <a:gd name="connsiteY82" fmla="*/ 1341798 h 1350532"/>
                    <a:gd name="connsiteX83" fmla="*/ 474527 w 1347838"/>
                    <a:gd name="connsiteY83" fmla="*/ 1343884 h 1350532"/>
                    <a:gd name="connsiteX84" fmla="*/ 475410 w 1347838"/>
                    <a:gd name="connsiteY84" fmla="*/ 1344412 h 1350532"/>
                    <a:gd name="connsiteX85" fmla="*/ 477610 w 1347838"/>
                    <a:gd name="connsiteY85" fmla="*/ 1345666 h 1350532"/>
                    <a:gd name="connsiteX86" fmla="*/ 478933 w 1347838"/>
                    <a:gd name="connsiteY86" fmla="*/ 1346333 h 1350532"/>
                    <a:gd name="connsiteX87" fmla="*/ 481053 w 1347838"/>
                    <a:gd name="connsiteY87" fmla="*/ 1347280 h 1350532"/>
                    <a:gd name="connsiteX88" fmla="*/ 482281 w 1347838"/>
                    <a:gd name="connsiteY88" fmla="*/ 1347793 h 1350532"/>
                    <a:gd name="connsiteX89" fmla="*/ 485546 w 1347838"/>
                    <a:gd name="connsiteY89" fmla="*/ 1348877 h 1350532"/>
                    <a:gd name="connsiteX90" fmla="*/ 486677 w 1347838"/>
                    <a:gd name="connsiteY90" fmla="*/ 1349170 h 1350532"/>
                    <a:gd name="connsiteX91" fmla="*/ 489427 w 1347838"/>
                    <a:gd name="connsiteY91" fmla="*/ 1349784 h 1350532"/>
                    <a:gd name="connsiteX92" fmla="*/ 490387 w 1347838"/>
                    <a:gd name="connsiteY92" fmla="*/ 1349960 h 1350532"/>
                    <a:gd name="connsiteX93" fmla="*/ 497156 w 1347838"/>
                    <a:gd name="connsiteY93" fmla="*/ 1350533 h 1350532"/>
                    <a:gd name="connsiteX94" fmla="*/ 502417 w 1347838"/>
                    <a:gd name="connsiteY94" fmla="*/ 1350156 h 1350532"/>
                    <a:gd name="connsiteX95" fmla="*/ 505323 w 1347838"/>
                    <a:gd name="connsiteY95" fmla="*/ 1349717 h 1350532"/>
                    <a:gd name="connsiteX96" fmla="*/ 506063 w 1347838"/>
                    <a:gd name="connsiteY96" fmla="*/ 1349536 h 1350532"/>
                    <a:gd name="connsiteX97" fmla="*/ 509358 w 1347838"/>
                    <a:gd name="connsiteY97" fmla="*/ 1348693 h 1350532"/>
                    <a:gd name="connsiteX98" fmla="*/ 510196 w 1347838"/>
                    <a:gd name="connsiteY98" fmla="*/ 1348402 h 1350532"/>
                    <a:gd name="connsiteX99" fmla="*/ 513248 w 1347838"/>
                    <a:gd name="connsiteY99" fmla="*/ 1347280 h 1350532"/>
                    <a:gd name="connsiteX100" fmla="*/ 513564 w 1347838"/>
                    <a:gd name="connsiteY100" fmla="*/ 1347165 h 1350532"/>
                    <a:gd name="connsiteX101" fmla="*/ 514438 w 1347838"/>
                    <a:gd name="connsiteY101" fmla="*/ 1346738 h 1350532"/>
                    <a:gd name="connsiteX102" fmla="*/ 516872 w 1347838"/>
                    <a:gd name="connsiteY102" fmla="*/ 1345548 h 1350532"/>
                    <a:gd name="connsiteX103" fmla="*/ 518400 w 1347838"/>
                    <a:gd name="connsiteY103" fmla="*/ 1344674 h 1350532"/>
                    <a:gd name="connsiteX104" fmla="*/ 520223 w 1347838"/>
                    <a:gd name="connsiteY104" fmla="*/ 1343543 h 1350532"/>
                    <a:gd name="connsiteX105" fmla="*/ 521943 w 1347838"/>
                    <a:gd name="connsiteY105" fmla="*/ 1342337 h 1350532"/>
                    <a:gd name="connsiteX106" fmla="*/ 523353 w 1347838"/>
                    <a:gd name="connsiteY106" fmla="*/ 1341254 h 1350532"/>
                    <a:gd name="connsiteX107" fmla="*/ 525093 w 1347838"/>
                    <a:gd name="connsiteY107" fmla="*/ 1339777 h 1350532"/>
                    <a:gd name="connsiteX108" fmla="*/ 526291 w 1347838"/>
                    <a:gd name="connsiteY108" fmla="*/ 1338651 h 1350532"/>
                    <a:gd name="connsiteX109" fmla="*/ 527891 w 1347838"/>
                    <a:gd name="connsiteY109" fmla="*/ 1337021 h 1350532"/>
                    <a:gd name="connsiteX110" fmla="*/ 529044 w 1347838"/>
                    <a:gd name="connsiteY110" fmla="*/ 1335700 h 1350532"/>
                    <a:gd name="connsiteX111" fmla="*/ 530373 w 1347838"/>
                    <a:gd name="connsiteY111" fmla="*/ 1334069 h 1350532"/>
                    <a:gd name="connsiteX112" fmla="*/ 531566 w 1347838"/>
                    <a:gd name="connsiteY112" fmla="*/ 1332405 h 1350532"/>
                    <a:gd name="connsiteX113" fmla="*/ 532574 w 1347838"/>
                    <a:gd name="connsiteY113" fmla="*/ 1330908 h 1350532"/>
                    <a:gd name="connsiteX114" fmla="*/ 533769 w 1347838"/>
                    <a:gd name="connsiteY114" fmla="*/ 1328848 h 1350532"/>
                    <a:gd name="connsiteX115" fmla="*/ 534489 w 1347838"/>
                    <a:gd name="connsiteY115" fmla="*/ 1327527 h 1350532"/>
                    <a:gd name="connsiteX116" fmla="*/ 535567 w 1347838"/>
                    <a:gd name="connsiteY116" fmla="*/ 1325179 h 1350532"/>
                    <a:gd name="connsiteX117" fmla="*/ 536109 w 1347838"/>
                    <a:gd name="connsiteY117" fmla="*/ 1323914 h 1350532"/>
                    <a:gd name="connsiteX118" fmla="*/ 536935 w 1347838"/>
                    <a:gd name="connsiteY118" fmla="*/ 1321537 h 1350532"/>
                    <a:gd name="connsiteX119" fmla="*/ 537404 w 1347838"/>
                    <a:gd name="connsiteY119" fmla="*/ 1320074 h 1350532"/>
                    <a:gd name="connsiteX120" fmla="*/ 537921 w 1347838"/>
                    <a:gd name="connsiteY120" fmla="*/ 1317952 h 1350532"/>
                    <a:gd name="connsiteX121" fmla="*/ 538334 w 1347838"/>
                    <a:gd name="connsiteY121" fmla="*/ 1316039 h 1350532"/>
                    <a:gd name="connsiteX122" fmla="*/ 538583 w 1347838"/>
                    <a:gd name="connsiteY122" fmla="*/ 1314317 h 1350532"/>
                    <a:gd name="connsiteX123" fmla="*/ 538867 w 1347838"/>
                    <a:gd name="connsiteY123" fmla="*/ 1311904 h 1350532"/>
                    <a:gd name="connsiteX124" fmla="*/ 538915 w 1347838"/>
                    <a:gd name="connsiteY124" fmla="*/ 1311507 h 1350532"/>
                    <a:gd name="connsiteX125" fmla="*/ 561010 w 1347838"/>
                    <a:gd name="connsiteY125" fmla="*/ 989254 h 1350532"/>
                    <a:gd name="connsiteX126" fmla="*/ 832654 w 1347838"/>
                    <a:gd name="connsiteY126" fmla="*/ 932525 h 1350532"/>
                    <a:gd name="connsiteX127" fmla="*/ 1166554 w 1347838"/>
                    <a:gd name="connsiteY127" fmla="*/ 735288 h 1350532"/>
                    <a:gd name="connsiteX128" fmla="*/ 1347839 w 1347838"/>
                    <a:gd name="connsiteY128" fmla="*/ 446497 h 1350532"/>
                    <a:gd name="connsiteX129" fmla="*/ 1309517 w 1347838"/>
                    <a:gd name="connsiteY129" fmla="*/ 435973 h 13505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</a:cxnLst>
                  <a:rect l="l" t="t" r="r" b="b"/>
                  <a:pathLst>
                    <a:path w="1347838" h="1350532">
                      <a:moveTo>
                        <a:pt x="1309517" y="435973"/>
                      </a:moveTo>
                      <a:cubicBezTo>
                        <a:pt x="1214574" y="410946"/>
                        <a:pt x="1127448" y="360799"/>
                        <a:pt x="1057604" y="290955"/>
                      </a:cubicBezTo>
                      <a:cubicBezTo>
                        <a:pt x="987585" y="220935"/>
                        <a:pt x="937368" y="133561"/>
                        <a:pt x="912385" y="38277"/>
                      </a:cubicBezTo>
                      <a:cubicBezTo>
                        <a:pt x="912131" y="37300"/>
                        <a:pt x="912131" y="37300"/>
                        <a:pt x="904726" y="3270"/>
                      </a:cubicBezTo>
                      <a:cubicBezTo>
                        <a:pt x="904489" y="2175"/>
                        <a:pt x="904251" y="1089"/>
                        <a:pt x="904014" y="0"/>
                      </a:cubicBezTo>
                      <a:cubicBezTo>
                        <a:pt x="787874" y="43931"/>
                        <a:pt x="690450" y="104854"/>
                        <a:pt x="613271" y="182033"/>
                      </a:cubicBezTo>
                      <a:cubicBezTo>
                        <a:pt x="526933" y="268371"/>
                        <a:pt x="460434" y="381141"/>
                        <a:pt x="415615" y="517212"/>
                      </a:cubicBezTo>
                      <a:cubicBezTo>
                        <a:pt x="382356" y="618190"/>
                        <a:pt x="366566" y="716256"/>
                        <a:pt x="359099" y="789646"/>
                      </a:cubicBezTo>
                      <a:lnTo>
                        <a:pt x="38979" y="811591"/>
                      </a:lnTo>
                      <a:cubicBezTo>
                        <a:pt x="38822" y="811602"/>
                        <a:pt x="38671" y="811633"/>
                        <a:pt x="38515" y="811646"/>
                      </a:cubicBezTo>
                      <a:cubicBezTo>
                        <a:pt x="37661" y="811716"/>
                        <a:pt x="36815" y="811831"/>
                        <a:pt x="35971" y="811951"/>
                      </a:cubicBezTo>
                      <a:cubicBezTo>
                        <a:pt x="35407" y="812029"/>
                        <a:pt x="34840" y="812096"/>
                        <a:pt x="34287" y="812199"/>
                      </a:cubicBezTo>
                      <a:cubicBezTo>
                        <a:pt x="33601" y="812325"/>
                        <a:pt x="32922" y="812495"/>
                        <a:pt x="32244" y="812657"/>
                      </a:cubicBezTo>
                      <a:cubicBezTo>
                        <a:pt x="31551" y="812819"/>
                        <a:pt x="30859" y="812970"/>
                        <a:pt x="30180" y="813165"/>
                      </a:cubicBezTo>
                      <a:cubicBezTo>
                        <a:pt x="29677" y="813311"/>
                        <a:pt x="29192" y="813495"/>
                        <a:pt x="28694" y="813657"/>
                      </a:cubicBezTo>
                      <a:cubicBezTo>
                        <a:pt x="27882" y="813925"/>
                        <a:pt x="27067" y="814187"/>
                        <a:pt x="26282" y="814503"/>
                      </a:cubicBezTo>
                      <a:cubicBezTo>
                        <a:pt x="25899" y="814657"/>
                        <a:pt x="25528" y="814844"/>
                        <a:pt x="25151" y="815008"/>
                      </a:cubicBezTo>
                      <a:cubicBezTo>
                        <a:pt x="24294" y="815383"/>
                        <a:pt x="23437" y="815754"/>
                        <a:pt x="22613" y="816181"/>
                      </a:cubicBezTo>
                      <a:cubicBezTo>
                        <a:pt x="22211" y="816388"/>
                        <a:pt x="21828" y="816634"/>
                        <a:pt x="21432" y="816854"/>
                      </a:cubicBezTo>
                      <a:cubicBezTo>
                        <a:pt x="20669" y="817281"/>
                        <a:pt x="19904" y="817700"/>
                        <a:pt x="19176" y="818172"/>
                      </a:cubicBezTo>
                      <a:cubicBezTo>
                        <a:pt x="18623" y="818527"/>
                        <a:pt x="18101" y="818926"/>
                        <a:pt x="17567" y="819309"/>
                      </a:cubicBezTo>
                      <a:cubicBezTo>
                        <a:pt x="17028" y="819694"/>
                        <a:pt x="16478" y="820060"/>
                        <a:pt x="15959" y="820467"/>
                      </a:cubicBezTo>
                      <a:cubicBezTo>
                        <a:pt x="15280" y="821001"/>
                        <a:pt x="14638" y="821584"/>
                        <a:pt x="13990" y="822162"/>
                      </a:cubicBezTo>
                      <a:cubicBezTo>
                        <a:pt x="13647" y="822469"/>
                        <a:pt x="13289" y="822754"/>
                        <a:pt x="12957" y="823073"/>
                      </a:cubicBezTo>
                      <a:cubicBezTo>
                        <a:pt x="12290" y="823706"/>
                        <a:pt x="11667" y="824391"/>
                        <a:pt x="11039" y="825072"/>
                      </a:cubicBezTo>
                      <a:cubicBezTo>
                        <a:pt x="10751" y="825385"/>
                        <a:pt x="10450" y="825681"/>
                        <a:pt x="10173" y="825999"/>
                      </a:cubicBezTo>
                      <a:cubicBezTo>
                        <a:pt x="9626" y="826633"/>
                        <a:pt x="9120" y="827306"/>
                        <a:pt x="8609" y="827976"/>
                      </a:cubicBezTo>
                      <a:cubicBezTo>
                        <a:pt x="8283" y="828400"/>
                        <a:pt x="7945" y="828814"/>
                        <a:pt x="7635" y="829252"/>
                      </a:cubicBezTo>
                      <a:cubicBezTo>
                        <a:pt x="7238" y="829816"/>
                        <a:pt x="6878" y="830408"/>
                        <a:pt x="6510" y="830994"/>
                      </a:cubicBezTo>
                      <a:cubicBezTo>
                        <a:pt x="6127" y="831600"/>
                        <a:pt x="5736" y="832198"/>
                        <a:pt x="5384" y="832823"/>
                      </a:cubicBezTo>
                      <a:cubicBezTo>
                        <a:pt x="5116" y="833298"/>
                        <a:pt x="4879" y="833795"/>
                        <a:pt x="4628" y="834284"/>
                      </a:cubicBezTo>
                      <a:cubicBezTo>
                        <a:pt x="4228" y="835063"/>
                        <a:pt x="3835" y="835845"/>
                        <a:pt x="3483" y="836649"/>
                      </a:cubicBezTo>
                      <a:cubicBezTo>
                        <a:pt x="3424" y="836786"/>
                        <a:pt x="3346" y="836911"/>
                        <a:pt x="3287" y="837051"/>
                      </a:cubicBezTo>
                      <a:cubicBezTo>
                        <a:pt x="3153" y="837372"/>
                        <a:pt x="3061" y="837696"/>
                        <a:pt x="2936" y="838017"/>
                      </a:cubicBezTo>
                      <a:cubicBezTo>
                        <a:pt x="2603" y="838855"/>
                        <a:pt x="2285" y="839695"/>
                        <a:pt x="2008" y="840555"/>
                      </a:cubicBezTo>
                      <a:cubicBezTo>
                        <a:pt x="1835" y="841088"/>
                        <a:pt x="1693" y="841622"/>
                        <a:pt x="1542" y="842158"/>
                      </a:cubicBezTo>
                      <a:cubicBezTo>
                        <a:pt x="1330" y="842926"/>
                        <a:pt x="1123" y="843694"/>
                        <a:pt x="953" y="844473"/>
                      </a:cubicBezTo>
                      <a:cubicBezTo>
                        <a:pt x="808" y="845135"/>
                        <a:pt x="696" y="845796"/>
                        <a:pt x="584" y="846461"/>
                      </a:cubicBezTo>
                      <a:cubicBezTo>
                        <a:pt x="476" y="847120"/>
                        <a:pt x="367" y="847776"/>
                        <a:pt x="288" y="848443"/>
                      </a:cubicBezTo>
                      <a:cubicBezTo>
                        <a:pt x="193" y="849245"/>
                        <a:pt x="138" y="850043"/>
                        <a:pt x="87" y="850842"/>
                      </a:cubicBezTo>
                      <a:cubicBezTo>
                        <a:pt x="54" y="851392"/>
                        <a:pt x="18" y="851939"/>
                        <a:pt x="6" y="852492"/>
                      </a:cubicBezTo>
                      <a:cubicBezTo>
                        <a:pt x="-13" y="853400"/>
                        <a:pt x="15" y="854302"/>
                        <a:pt x="54" y="855201"/>
                      </a:cubicBezTo>
                      <a:cubicBezTo>
                        <a:pt x="68" y="855544"/>
                        <a:pt x="48" y="855882"/>
                        <a:pt x="73" y="856228"/>
                      </a:cubicBezTo>
                      <a:cubicBezTo>
                        <a:pt x="85" y="856382"/>
                        <a:pt x="115" y="856530"/>
                        <a:pt x="126" y="856686"/>
                      </a:cubicBezTo>
                      <a:cubicBezTo>
                        <a:pt x="191" y="857482"/>
                        <a:pt x="297" y="858272"/>
                        <a:pt x="406" y="859057"/>
                      </a:cubicBezTo>
                      <a:cubicBezTo>
                        <a:pt x="487" y="859649"/>
                        <a:pt x="559" y="860244"/>
                        <a:pt x="665" y="860824"/>
                      </a:cubicBezTo>
                      <a:cubicBezTo>
                        <a:pt x="783" y="861464"/>
                        <a:pt x="931" y="862092"/>
                        <a:pt x="1076" y="862723"/>
                      </a:cubicBezTo>
                      <a:cubicBezTo>
                        <a:pt x="1241" y="863441"/>
                        <a:pt x="1403" y="864158"/>
                        <a:pt x="1604" y="864859"/>
                      </a:cubicBezTo>
                      <a:cubicBezTo>
                        <a:pt x="1746" y="865354"/>
                        <a:pt x="1914" y="865839"/>
                        <a:pt x="2073" y="866328"/>
                      </a:cubicBezTo>
                      <a:cubicBezTo>
                        <a:pt x="2335" y="867130"/>
                        <a:pt x="2600" y="867928"/>
                        <a:pt x="2908" y="868704"/>
                      </a:cubicBezTo>
                      <a:cubicBezTo>
                        <a:pt x="3075" y="869132"/>
                        <a:pt x="3268" y="869548"/>
                        <a:pt x="3449" y="869969"/>
                      </a:cubicBezTo>
                      <a:cubicBezTo>
                        <a:pt x="3793" y="870762"/>
                        <a:pt x="4145" y="871552"/>
                        <a:pt x="4536" y="872315"/>
                      </a:cubicBezTo>
                      <a:cubicBezTo>
                        <a:pt x="4759" y="872756"/>
                        <a:pt x="5005" y="873183"/>
                        <a:pt x="5245" y="873616"/>
                      </a:cubicBezTo>
                      <a:cubicBezTo>
                        <a:pt x="5636" y="874320"/>
                        <a:pt x="6029" y="875018"/>
                        <a:pt x="6459" y="875696"/>
                      </a:cubicBezTo>
                      <a:cubicBezTo>
                        <a:pt x="6769" y="876191"/>
                        <a:pt x="7104" y="876668"/>
                        <a:pt x="7437" y="877148"/>
                      </a:cubicBezTo>
                      <a:cubicBezTo>
                        <a:pt x="7836" y="877723"/>
                        <a:pt x="8238" y="878296"/>
                        <a:pt x="8663" y="878852"/>
                      </a:cubicBezTo>
                      <a:cubicBezTo>
                        <a:pt x="9076" y="879391"/>
                        <a:pt x="9509" y="879910"/>
                        <a:pt x="9950" y="880429"/>
                      </a:cubicBezTo>
                      <a:cubicBezTo>
                        <a:pt x="10343" y="880893"/>
                        <a:pt x="10740" y="881353"/>
                        <a:pt x="11153" y="881797"/>
                      </a:cubicBezTo>
                      <a:cubicBezTo>
                        <a:pt x="11653" y="882336"/>
                        <a:pt x="12170" y="882859"/>
                        <a:pt x="12700" y="883375"/>
                      </a:cubicBezTo>
                      <a:cubicBezTo>
                        <a:pt x="13113" y="883774"/>
                        <a:pt x="13530" y="884168"/>
                        <a:pt x="13960" y="884551"/>
                      </a:cubicBezTo>
                      <a:cubicBezTo>
                        <a:pt x="14510" y="885042"/>
                        <a:pt x="15071" y="885520"/>
                        <a:pt x="15649" y="885983"/>
                      </a:cubicBezTo>
                      <a:cubicBezTo>
                        <a:pt x="16132" y="886371"/>
                        <a:pt x="16623" y="886743"/>
                        <a:pt x="17123" y="887108"/>
                      </a:cubicBezTo>
                      <a:cubicBezTo>
                        <a:pt x="17668" y="887508"/>
                        <a:pt x="18218" y="887901"/>
                        <a:pt x="18787" y="888276"/>
                      </a:cubicBezTo>
                      <a:cubicBezTo>
                        <a:pt x="19413" y="888689"/>
                        <a:pt x="20055" y="889074"/>
                        <a:pt x="20703" y="889457"/>
                      </a:cubicBezTo>
                      <a:cubicBezTo>
                        <a:pt x="21180" y="889736"/>
                        <a:pt x="21655" y="890021"/>
                        <a:pt x="22147" y="890283"/>
                      </a:cubicBezTo>
                      <a:cubicBezTo>
                        <a:pt x="22995" y="890738"/>
                        <a:pt x="23867" y="891146"/>
                        <a:pt x="24746" y="891543"/>
                      </a:cubicBezTo>
                      <a:cubicBezTo>
                        <a:pt x="25014" y="891663"/>
                        <a:pt x="25263" y="891811"/>
                        <a:pt x="25534" y="891925"/>
                      </a:cubicBezTo>
                      <a:lnTo>
                        <a:pt x="26212" y="892213"/>
                      </a:lnTo>
                      <a:cubicBezTo>
                        <a:pt x="26254" y="892229"/>
                        <a:pt x="26296" y="892249"/>
                        <a:pt x="26338" y="892266"/>
                      </a:cubicBezTo>
                      <a:lnTo>
                        <a:pt x="328529" y="1020162"/>
                      </a:lnTo>
                      <a:lnTo>
                        <a:pt x="458639" y="1325095"/>
                      </a:lnTo>
                      <a:cubicBezTo>
                        <a:pt x="458703" y="1325246"/>
                        <a:pt x="458784" y="1325388"/>
                        <a:pt x="458848" y="1325539"/>
                      </a:cubicBezTo>
                      <a:cubicBezTo>
                        <a:pt x="459050" y="1325991"/>
                        <a:pt x="459267" y="1326435"/>
                        <a:pt x="459482" y="1326882"/>
                      </a:cubicBezTo>
                      <a:cubicBezTo>
                        <a:pt x="459831" y="1327602"/>
                        <a:pt x="460194" y="1328309"/>
                        <a:pt x="460580" y="1328998"/>
                      </a:cubicBezTo>
                      <a:cubicBezTo>
                        <a:pt x="460778" y="1329356"/>
                        <a:pt x="460976" y="1329713"/>
                        <a:pt x="461186" y="1330062"/>
                      </a:cubicBezTo>
                      <a:cubicBezTo>
                        <a:pt x="461744" y="1331003"/>
                        <a:pt x="462333" y="1331916"/>
                        <a:pt x="462953" y="1332796"/>
                      </a:cubicBezTo>
                      <a:cubicBezTo>
                        <a:pt x="463017" y="1332885"/>
                        <a:pt x="463073" y="1332980"/>
                        <a:pt x="463137" y="1333070"/>
                      </a:cubicBezTo>
                      <a:cubicBezTo>
                        <a:pt x="463897" y="1334131"/>
                        <a:pt x="464707" y="1335147"/>
                        <a:pt x="465550" y="1336119"/>
                      </a:cubicBezTo>
                      <a:cubicBezTo>
                        <a:pt x="465606" y="1336183"/>
                        <a:pt x="465664" y="1336242"/>
                        <a:pt x="465723" y="1336306"/>
                      </a:cubicBezTo>
                      <a:cubicBezTo>
                        <a:pt x="466491" y="1337177"/>
                        <a:pt x="467292" y="1338009"/>
                        <a:pt x="468119" y="1338805"/>
                      </a:cubicBezTo>
                      <a:cubicBezTo>
                        <a:pt x="468300" y="1338981"/>
                        <a:pt x="468485" y="1339151"/>
                        <a:pt x="468669" y="1339322"/>
                      </a:cubicBezTo>
                      <a:cubicBezTo>
                        <a:pt x="469442" y="1340039"/>
                        <a:pt x="470238" y="1340723"/>
                        <a:pt x="471054" y="1341374"/>
                      </a:cubicBezTo>
                      <a:cubicBezTo>
                        <a:pt x="471230" y="1341513"/>
                        <a:pt x="471397" y="1341662"/>
                        <a:pt x="471573" y="1341798"/>
                      </a:cubicBezTo>
                      <a:cubicBezTo>
                        <a:pt x="472531" y="1342535"/>
                        <a:pt x="473514" y="1343236"/>
                        <a:pt x="474527" y="1343884"/>
                      </a:cubicBezTo>
                      <a:cubicBezTo>
                        <a:pt x="474815" y="1344068"/>
                        <a:pt x="475116" y="1344233"/>
                        <a:pt x="475410" y="1344412"/>
                      </a:cubicBezTo>
                      <a:cubicBezTo>
                        <a:pt x="476133" y="1344850"/>
                        <a:pt x="476864" y="1345272"/>
                        <a:pt x="477610" y="1345666"/>
                      </a:cubicBezTo>
                      <a:cubicBezTo>
                        <a:pt x="478046" y="1345897"/>
                        <a:pt x="478487" y="1346118"/>
                        <a:pt x="478933" y="1346333"/>
                      </a:cubicBezTo>
                      <a:cubicBezTo>
                        <a:pt x="479632" y="1346671"/>
                        <a:pt x="480341" y="1346981"/>
                        <a:pt x="481053" y="1347280"/>
                      </a:cubicBezTo>
                      <a:cubicBezTo>
                        <a:pt x="481463" y="1347450"/>
                        <a:pt x="481863" y="1347634"/>
                        <a:pt x="482281" y="1347793"/>
                      </a:cubicBezTo>
                      <a:cubicBezTo>
                        <a:pt x="483354" y="1348201"/>
                        <a:pt x="484443" y="1348559"/>
                        <a:pt x="485546" y="1348877"/>
                      </a:cubicBezTo>
                      <a:cubicBezTo>
                        <a:pt x="485920" y="1348983"/>
                        <a:pt x="486300" y="1349072"/>
                        <a:pt x="486677" y="1349170"/>
                      </a:cubicBezTo>
                      <a:cubicBezTo>
                        <a:pt x="487587" y="1349405"/>
                        <a:pt x="488505" y="1349611"/>
                        <a:pt x="489427" y="1349784"/>
                      </a:cubicBezTo>
                      <a:cubicBezTo>
                        <a:pt x="489748" y="1349843"/>
                        <a:pt x="490064" y="1349907"/>
                        <a:pt x="490387" y="1349960"/>
                      </a:cubicBezTo>
                      <a:cubicBezTo>
                        <a:pt x="492613" y="1350326"/>
                        <a:pt x="494875" y="1350533"/>
                        <a:pt x="497156" y="1350533"/>
                      </a:cubicBezTo>
                      <a:cubicBezTo>
                        <a:pt x="498904" y="1350533"/>
                        <a:pt x="500660" y="1350379"/>
                        <a:pt x="502417" y="1350156"/>
                      </a:cubicBezTo>
                      <a:cubicBezTo>
                        <a:pt x="503394" y="1350033"/>
                        <a:pt x="504371" y="1349907"/>
                        <a:pt x="505323" y="1349717"/>
                      </a:cubicBezTo>
                      <a:cubicBezTo>
                        <a:pt x="505572" y="1349667"/>
                        <a:pt x="505815" y="1349592"/>
                        <a:pt x="506063" y="1349536"/>
                      </a:cubicBezTo>
                      <a:cubicBezTo>
                        <a:pt x="507178" y="1349293"/>
                        <a:pt x="508281" y="1349022"/>
                        <a:pt x="509358" y="1348693"/>
                      </a:cubicBezTo>
                      <a:cubicBezTo>
                        <a:pt x="509640" y="1348606"/>
                        <a:pt x="509917" y="1348494"/>
                        <a:pt x="510196" y="1348402"/>
                      </a:cubicBezTo>
                      <a:cubicBezTo>
                        <a:pt x="511229" y="1348061"/>
                        <a:pt x="512248" y="1347698"/>
                        <a:pt x="513248" y="1347280"/>
                      </a:cubicBezTo>
                      <a:cubicBezTo>
                        <a:pt x="513351" y="1347238"/>
                        <a:pt x="513457" y="1347210"/>
                        <a:pt x="513564" y="1347165"/>
                      </a:cubicBezTo>
                      <a:cubicBezTo>
                        <a:pt x="513865" y="1347037"/>
                        <a:pt x="514142" y="1346875"/>
                        <a:pt x="514438" y="1346738"/>
                      </a:cubicBezTo>
                      <a:cubicBezTo>
                        <a:pt x="515261" y="1346361"/>
                        <a:pt x="516079" y="1345976"/>
                        <a:pt x="516872" y="1345548"/>
                      </a:cubicBezTo>
                      <a:cubicBezTo>
                        <a:pt x="517395" y="1345269"/>
                        <a:pt x="517894" y="1344970"/>
                        <a:pt x="518400" y="1344674"/>
                      </a:cubicBezTo>
                      <a:cubicBezTo>
                        <a:pt x="519017" y="1344309"/>
                        <a:pt x="519628" y="1343940"/>
                        <a:pt x="520223" y="1343543"/>
                      </a:cubicBezTo>
                      <a:cubicBezTo>
                        <a:pt x="520810" y="1343155"/>
                        <a:pt x="521379" y="1342750"/>
                        <a:pt x="521943" y="1342337"/>
                      </a:cubicBezTo>
                      <a:cubicBezTo>
                        <a:pt x="522421" y="1341985"/>
                        <a:pt x="522890" y="1341628"/>
                        <a:pt x="523353" y="1341254"/>
                      </a:cubicBezTo>
                      <a:cubicBezTo>
                        <a:pt x="523948" y="1340776"/>
                        <a:pt x="524529" y="1340285"/>
                        <a:pt x="525093" y="1339777"/>
                      </a:cubicBezTo>
                      <a:cubicBezTo>
                        <a:pt x="525501" y="1339411"/>
                        <a:pt x="525897" y="1339034"/>
                        <a:pt x="526291" y="1338651"/>
                      </a:cubicBezTo>
                      <a:cubicBezTo>
                        <a:pt x="526838" y="1338118"/>
                        <a:pt x="527374" y="1337579"/>
                        <a:pt x="527891" y="1337021"/>
                      </a:cubicBezTo>
                      <a:cubicBezTo>
                        <a:pt x="528287" y="1336591"/>
                        <a:pt x="528667" y="1336147"/>
                        <a:pt x="529044" y="1335700"/>
                      </a:cubicBezTo>
                      <a:cubicBezTo>
                        <a:pt x="529499" y="1335164"/>
                        <a:pt x="529949" y="1334628"/>
                        <a:pt x="530373" y="1334069"/>
                      </a:cubicBezTo>
                      <a:cubicBezTo>
                        <a:pt x="530789" y="1333528"/>
                        <a:pt x="531175" y="1332969"/>
                        <a:pt x="531566" y="1332405"/>
                      </a:cubicBezTo>
                      <a:cubicBezTo>
                        <a:pt x="531906" y="1331908"/>
                        <a:pt x="532252" y="1331417"/>
                        <a:pt x="532574" y="1330908"/>
                      </a:cubicBezTo>
                      <a:cubicBezTo>
                        <a:pt x="532995" y="1330238"/>
                        <a:pt x="533383" y="1329546"/>
                        <a:pt x="533769" y="1328848"/>
                      </a:cubicBezTo>
                      <a:cubicBezTo>
                        <a:pt x="534012" y="1328406"/>
                        <a:pt x="534263" y="1327974"/>
                        <a:pt x="534489" y="1327527"/>
                      </a:cubicBezTo>
                      <a:cubicBezTo>
                        <a:pt x="534877" y="1326759"/>
                        <a:pt x="535223" y="1325969"/>
                        <a:pt x="535567" y="1325179"/>
                      </a:cubicBezTo>
                      <a:cubicBezTo>
                        <a:pt x="535748" y="1324757"/>
                        <a:pt x="535941" y="1324341"/>
                        <a:pt x="536109" y="1323914"/>
                      </a:cubicBezTo>
                      <a:cubicBezTo>
                        <a:pt x="536413" y="1323135"/>
                        <a:pt x="536675" y="1322336"/>
                        <a:pt x="536935" y="1321537"/>
                      </a:cubicBezTo>
                      <a:cubicBezTo>
                        <a:pt x="537094" y="1321049"/>
                        <a:pt x="537262" y="1320568"/>
                        <a:pt x="537404" y="1320074"/>
                      </a:cubicBezTo>
                      <a:cubicBezTo>
                        <a:pt x="537603" y="1319376"/>
                        <a:pt x="537759" y="1318664"/>
                        <a:pt x="537921" y="1317952"/>
                      </a:cubicBezTo>
                      <a:cubicBezTo>
                        <a:pt x="538066" y="1317315"/>
                        <a:pt x="538220" y="1316684"/>
                        <a:pt x="538334" y="1316039"/>
                      </a:cubicBezTo>
                      <a:cubicBezTo>
                        <a:pt x="538435" y="1315473"/>
                        <a:pt x="538504" y="1314895"/>
                        <a:pt x="538583" y="1314317"/>
                      </a:cubicBezTo>
                      <a:cubicBezTo>
                        <a:pt x="538694" y="1313512"/>
                        <a:pt x="538803" y="1312711"/>
                        <a:pt x="538867" y="1311904"/>
                      </a:cubicBezTo>
                      <a:cubicBezTo>
                        <a:pt x="538879" y="1311770"/>
                        <a:pt x="538904" y="1311641"/>
                        <a:pt x="538915" y="1311507"/>
                      </a:cubicBezTo>
                      <a:lnTo>
                        <a:pt x="561010" y="989254"/>
                      </a:lnTo>
                      <a:cubicBezTo>
                        <a:pt x="634266" y="981689"/>
                        <a:pt x="732047" y="965798"/>
                        <a:pt x="832654" y="932525"/>
                      </a:cubicBezTo>
                      <a:cubicBezTo>
                        <a:pt x="968153" y="887714"/>
                        <a:pt x="1080490" y="821355"/>
                        <a:pt x="1166554" y="735288"/>
                      </a:cubicBezTo>
                      <a:cubicBezTo>
                        <a:pt x="1243301" y="658542"/>
                        <a:pt x="1303966" y="561775"/>
                        <a:pt x="1347839" y="446497"/>
                      </a:cubicBezTo>
                      <a:cubicBezTo>
                        <a:pt x="1327974" y="441047"/>
                        <a:pt x="1311419" y="436495"/>
                        <a:pt x="1309517" y="435973"/>
                      </a:cubicBezTo>
                      <a:close/>
                    </a:path>
                  </a:pathLst>
                </a:custGeom>
                <a:solidFill>
                  <a:srgbClr val="E29018"/>
                </a:solidFill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53" name="Freeform: Shape 52">
                  <a:extLst>
                    <a:ext uri="{FF2B5EF4-FFF2-40B4-BE49-F238E27FC236}">
                      <a16:creationId xmlns:a16="http://schemas.microsoft.com/office/drawing/2014/main" id="{95A6C5B9-D061-8C62-8776-DF2FE983E698}"/>
                    </a:ext>
                  </a:extLst>
                </p:cNvPr>
                <p:cNvSpPr/>
                <p:nvPr/>
              </p:nvSpPr>
              <p:spPr>
                <a:xfrm>
                  <a:off x="10879484" y="1535072"/>
                  <a:ext cx="443833" cy="446178"/>
                </a:xfrm>
                <a:custGeom>
                  <a:avLst/>
                  <a:gdLst>
                    <a:gd name="connsiteX0" fmla="*/ 443727 w 443833"/>
                    <a:gd name="connsiteY0" fmla="*/ 59660 h 446178"/>
                    <a:gd name="connsiteX1" fmla="*/ 384170 w 443833"/>
                    <a:gd name="connsiteY1" fmla="*/ 108 h 446178"/>
                    <a:gd name="connsiteX2" fmla="*/ 69559 w 443833"/>
                    <a:gd name="connsiteY2" fmla="*/ 34367 h 446178"/>
                    <a:gd name="connsiteX3" fmla="*/ 0 w 443833"/>
                    <a:gd name="connsiteY3" fmla="*/ 52486 h 446178"/>
                    <a:gd name="connsiteX4" fmla="*/ 2644 w 443833"/>
                    <a:gd name="connsiteY4" fmla="*/ 64625 h 446178"/>
                    <a:gd name="connsiteX5" fmla="*/ 9692 w 443833"/>
                    <a:gd name="connsiteY5" fmla="*/ 97004 h 446178"/>
                    <a:gd name="connsiteX6" fmla="*/ 132916 w 443833"/>
                    <a:gd name="connsiteY6" fmla="*/ 310919 h 446178"/>
                    <a:gd name="connsiteX7" fmla="*/ 347144 w 443833"/>
                    <a:gd name="connsiteY7" fmla="*/ 434225 h 446178"/>
                    <a:gd name="connsiteX8" fmla="*/ 390649 w 443833"/>
                    <a:gd name="connsiteY8" fmla="*/ 446179 h 446178"/>
                    <a:gd name="connsiteX9" fmla="*/ 409469 w 443833"/>
                    <a:gd name="connsiteY9" fmla="*/ 374274 h 446178"/>
                    <a:gd name="connsiteX10" fmla="*/ 443727 w 443833"/>
                    <a:gd name="connsiteY10" fmla="*/ 59660 h 446178"/>
                    <a:gd name="connsiteX11" fmla="*/ 257084 w 443833"/>
                    <a:gd name="connsiteY11" fmla="*/ 246766 h 446178"/>
                    <a:gd name="connsiteX12" fmla="*/ 254013 w 443833"/>
                    <a:gd name="connsiteY12" fmla="*/ 249528 h 446178"/>
                    <a:gd name="connsiteX13" fmla="*/ 250721 w 443833"/>
                    <a:gd name="connsiteY13" fmla="*/ 251982 h 446178"/>
                    <a:gd name="connsiteX14" fmla="*/ 247177 w 443833"/>
                    <a:gd name="connsiteY14" fmla="*/ 254077 h 446178"/>
                    <a:gd name="connsiteX15" fmla="*/ 243494 w 443833"/>
                    <a:gd name="connsiteY15" fmla="*/ 255836 h 446178"/>
                    <a:gd name="connsiteX16" fmla="*/ 239644 w 443833"/>
                    <a:gd name="connsiteY16" fmla="*/ 257204 h 446178"/>
                    <a:gd name="connsiteX17" fmla="*/ 235651 w 443833"/>
                    <a:gd name="connsiteY17" fmla="*/ 258209 h 446178"/>
                    <a:gd name="connsiteX18" fmla="*/ 231577 w 443833"/>
                    <a:gd name="connsiteY18" fmla="*/ 258823 h 446178"/>
                    <a:gd name="connsiteX19" fmla="*/ 227475 w 443833"/>
                    <a:gd name="connsiteY19" fmla="*/ 259047 h 446178"/>
                    <a:gd name="connsiteX20" fmla="*/ 223348 w 443833"/>
                    <a:gd name="connsiteY20" fmla="*/ 258823 h 446178"/>
                    <a:gd name="connsiteX21" fmla="*/ 219302 w 443833"/>
                    <a:gd name="connsiteY21" fmla="*/ 258209 h 446178"/>
                    <a:gd name="connsiteX22" fmla="*/ 215312 w 443833"/>
                    <a:gd name="connsiteY22" fmla="*/ 257204 h 446178"/>
                    <a:gd name="connsiteX23" fmla="*/ 211458 w 443833"/>
                    <a:gd name="connsiteY23" fmla="*/ 255836 h 446178"/>
                    <a:gd name="connsiteX24" fmla="*/ 207747 w 443833"/>
                    <a:gd name="connsiteY24" fmla="*/ 254077 h 446178"/>
                    <a:gd name="connsiteX25" fmla="*/ 204232 w 443833"/>
                    <a:gd name="connsiteY25" fmla="*/ 251982 h 446178"/>
                    <a:gd name="connsiteX26" fmla="*/ 200940 w 443833"/>
                    <a:gd name="connsiteY26" fmla="*/ 249528 h 446178"/>
                    <a:gd name="connsiteX27" fmla="*/ 197871 w 443833"/>
                    <a:gd name="connsiteY27" fmla="*/ 246766 h 446178"/>
                    <a:gd name="connsiteX28" fmla="*/ 185618 w 443833"/>
                    <a:gd name="connsiteY28" fmla="*/ 217187 h 446178"/>
                    <a:gd name="connsiteX29" fmla="*/ 185816 w 443833"/>
                    <a:gd name="connsiteY29" fmla="*/ 213058 h 446178"/>
                    <a:gd name="connsiteX30" fmla="*/ 186431 w 443833"/>
                    <a:gd name="connsiteY30" fmla="*/ 209012 h 446178"/>
                    <a:gd name="connsiteX31" fmla="*/ 187436 w 443833"/>
                    <a:gd name="connsiteY31" fmla="*/ 205021 h 446178"/>
                    <a:gd name="connsiteX32" fmla="*/ 188832 w 443833"/>
                    <a:gd name="connsiteY32" fmla="*/ 201171 h 446178"/>
                    <a:gd name="connsiteX33" fmla="*/ 190563 w 443833"/>
                    <a:gd name="connsiteY33" fmla="*/ 197460 h 446178"/>
                    <a:gd name="connsiteX34" fmla="*/ 192685 w 443833"/>
                    <a:gd name="connsiteY34" fmla="*/ 193944 h 446178"/>
                    <a:gd name="connsiteX35" fmla="*/ 195112 w 443833"/>
                    <a:gd name="connsiteY35" fmla="*/ 190624 h 446178"/>
                    <a:gd name="connsiteX36" fmla="*/ 197874 w 443833"/>
                    <a:gd name="connsiteY36" fmla="*/ 187584 h 446178"/>
                    <a:gd name="connsiteX37" fmla="*/ 200942 w 443833"/>
                    <a:gd name="connsiteY37" fmla="*/ 184822 h 446178"/>
                    <a:gd name="connsiteX38" fmla="*/ 204234 w 443833"/>
                    <a:gd name="connsiteY38" fmla="*/ 182367 h 446178"/>
                    <a:gd name="connsiteX39" fmla="*/ 207750 w 443833"/>
                    <a:gd name="connsiteY39" fmla="*/ 180276 h 446178"/>
                    <a:gd name="connsiteX40" fmla="*/ 211461 w 443833"/>
                    <a:gd name="connsiteY40" fmla="*/ 178545 h 446178"/>
                    <a:gd name="connsiteX41" fmla="*/ 215314 w 443833"/>
                    <a:gd name="connsiteY41" fmla="*/ 177149 h 446178"/>
                    <a:gd name="connsiteX42" fmla="*/ 219305 w 443833"/>
                    <a:gd name="connsiteY42" fmla="*/ 176146 h 446178"/>
                    <a:gd name="connsiteX43" fmla="*/ 223351 w 443833"/>
                    <a:gd name="connsiteY43" fmla="*/ 175529 h 446178"/>
                    <a:gd name="connsiteX44" fmla="*/ 231579 w 443833"/>
                    <a:gd name="connsiteY44" fmla="*/ 175529 h 446178"/>
                    <a:gd name="connsiteX45" fmla="*/ 235653 w 443833"/>
                    <a:gd name="connsiteY45" fmla="*/ 176146 h 446178"/>
                    <a:gd name="connsiteX46" fmla="*/ 239646 w 443833"/>
                    <a:gd name="connsiteY46" fmla="*/ 177149 h 446178"/>
                    <a:gd name="connsiteX47" fmla="*/ 243497 w 443833"/>
                    <a:gd name="connsiteY47" fmla="*/ 178545 h 446178"/>
                    <a:gd name="connsiteX48" fmla="*/ 247180 w 443833"/>
                    <a:gd name="connsiteY48" fmla="*/ 180276 h 446178"/>
                    <a:gd name="connsiteX49" fmla="*/ 250723 w 443833"/>
                    <a:gd name="connsiteY49" fmla="*/ 182367 h 446178"/>
                    <a:gd name="connsiteX50" fmla="*/ 254016 w 443833"/>
                    <a:gd name="connsiteY50" fmla="*/ 184822 h 446178"/>
                    <a:gd name="connsiteX51" fmla="*/ 257087 w 443833"/>
                    <a:gd name="connsiteY51" fmla="*/ 187584 h 446178"/>
                    <a:gd name="connsiteX52" fmla="*/ 269337 w 443833"/>
                    <a:gd name="connsiteY52" fmla="*/ 217190 h 446178"/>
                    <a:gd name="connsiteX53" fmla="*/ 257084 w 443833"/>
                    <a:gd name="connsiteY53" fmla="*/ 246766 h 4461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</a:cxnLst>
                  <a:rect l="l" t="t" r="r" b="b"/>
                  <a:pathLst>
                    <a:path w="443833" h="446178">
                      <a:moveTo>
                        <a:pt x="443727" y="59660"/>
                      </a:moveTo>
                      <a:cubicBezTo>
                        <a:pt x="443227" y="26767"/>
                        <a:pt x="417069" y="608"/>
                        <a:pt x="384170" y="108"/>
                      </a:cubicBezTo>
                      <a:cubicBezTo>
                        <a:pt x="337458" y="-609"/>
                        <a:pt x="213371" y="1331"/>
                        <a:pt x="69559" y="34367"/>
                      </a:cubicBezTo>
                      <a:cubicBezTo>
                        <a:pt x="45769" y="39835"/>
                        <a:pt x="22587" y="45883"/>
                        <a:pt x="0" y="52486"/>
                      </a:cubicBezTo>
                      <a:cubicBezTo>
                        <a:pt x="751" y="55921"/>
                        <a:pt x="1622" y="59920"/>
                        <a:pt x="2644" y="64625"/>
                      </a:cubicBezTo>
                      <a:cubicBezTo>
                        <a:pt x="5760" y="78949"/>
                        <a:pt x="8930" y="93511"/>
                        <a:pt x="9692" y="97004"/>
                      </a:cubicBezTo>
                      <a:cubicBezTo>
                        <a:pt x="30969" y="177601"/>
                        <a:pt x="73574" y="251575"/>
                        <a:pt x="132916" y="310919"/>
                      </a:cubicBezTo>
                      <a:cubicBezTo>
                        <a:pt x="192328" y="370328"/>
                        <a:pt x="266405" y="412970"/>
                        <a:pt x="347144" y="434225"/>
                      </a:cubicBezTo>
                      <a:cubicBezTo>
                        <a:pt x="347519" y="434325"/>
                        <a:pt x="347583" y="434342"/>
                        <a:pt x="390649" y="446179"/>
                      </a:cubicBezTo>
                      <a:cubicBezTo>
                        <a:pt x="397520" y="422852"/>
                        <a:pt x="403811" y="398894"/>
                        <a:pt x="409469" y="374274"/>
                      </a:cubicBezTo>
                      <a:cubicBezTo>
                        <a:pt x="442504" y="230462"/>
                        <a:pt x="444434" y="106344"/>
                        <a:pt x="443727" y="59660"/>
                      </a:cubicBezTo>
                      <a:close/>
                      <a:moveTo>
                        <a:pt x="257084" y="246766"/>
                      </a:moveTo>
                      <a:cubicBezTo>
                        <a:pt x="256104" y="247746"/>
                        <a:pt x="255077" y="248665"/>
                        <a:pt x="254013" y="249528"/>
                      </a:cubicBezTo>
                      <a:cubicBezTo>
                        <a:pt x="252952" y="250394"/>
                        <a:pt x="251840" y="251203"/>
                        <a:pt x="250721" y="251982"/>
                      </a:cubicBezTo>
                      <a:cubicBezTo>
                        <a:pt x="249576" y="252736"/>
                        <a:pt x="248406" y="253434"/>
                        <a:pt x="247177" y="254077"/>
                      </a:cubicBezTo>
                      <a:cubicBezTo>
                        <a:pt x="245974" y="254719"/>
                        <a:pt x="244751" y="255305"/>
                        <a:pt x="243494" y="255836"/>
                      </a:cubicBezTo>
                      <a:cubicBezTo>
                        <a:pt x="242238" y="256338"/>
                        <a:pt x="240928" y="256816"/>
                        <a:pt x="239644" y="257204"/>
                      </a:cubicBezTo>
                      <a:cubicBezTo>
                        <a:pt x="238331" y="257595"/>
                        <a:pt x="236994" y="257958"/>
                        <a:pt x="235651" y="258209"/>
                      </a:cubicBezTo>
                      <a:cubicBezTo>
                        <a:pt x="234313" y="258488"/>
                        <a:pt x="232945" y="258684"/>
                        <a:pt x="231577" y="258823"/>
                      </a:cubicBezTo>
                      <a:cubicBezTo>
                        <a:pt x="230239" y="258963"/>
                        <a:pt x="228846" y="259047"/>
                        <a:pt x="227475" y="259047"/>
                      </a:cubicBezTo>
                      <a:cubicBezTo>
                        <a:pt x="226104" y="259047"/>
                        <a:pt x="224713" y="258963"/>
                        <a:pt x="223348" y="258823"/>
                      </a:cubicBezTo>
                      <a:cubicBezTo>
                        <a:pt x="222007" y="258684"/>
                        <a:pt x="220639" y="258488"/>
                        <a:pt x="219302" y="258209"/>
                      </a:cubicBezTo>
                      <a:cubicBezTo>
                        <a:pt x="217961" y="257955"/>
                        <a:pt x="216624" y="257592"/>
                        <a:pt x="215312" y="257204"/>
                      </a:cubicBezTo>
                      <a:cubicBezTo>
                        <a:pt x="214024" y="256813"/>
                        <a:pt x="212715" y="256336"/>
                        <a:pt x="211458" y="255836"/>
                      </a:cubicBezTo>
                      <a:cubicBezTo>
                        <a:pt x="210204" y="255308"/>
                        <a:pt x="208951" y="254722"/>
                        <a:pt x="207747" y="254077"/>
                      </a:cubicBezTo>
                      <a:cubicBezTo>
                        <a:pt x="206547" y="253434"/>
                        <a:pt x="205377" y="252736"/>
                        <a:pt x="204232" y="251982"/>
                      </a:cubicBezTo>
                      <a:cubicBezTo>
                        <a:pt x="203087" y="251201"/>
                        <a:pt x="202001" y="250391"/>
                        <a:pt x="200940" y="249528"/>
                      </a:cubicBezTo>
                      <a:cubicBezTo>
                        <a:pt x="199878" y="248660"/>
                        <a:pt x="198845" y="247741"/>
                        <a:pt x="197871" y="246766"/>
                      </a:cubicBezTo>
                      <a:cubicBezTo>
                        <a:pt x="190086" y="238981"/>
                        <a:pt x="185618" y="228181"/>
                        <a:pt x="185618" y="217187"/>
                      </a:cubicBezTo>
                      <a:cubicBezTo>
                        <a:pt x="185618" y="215819"/>
                        <a:pt x="185677" y="214426"/>
                        <a:pt x="185816" y="213058"/>
                      </a:cubicBezTo>
                      <a:cubicBezTo>
                        <a:pt x="185956" y="211689"/>
                        <a:pt x="186179" y="210352"/>
                        <a:pt x="186431" y="209012"/>
                      </a:cubicBezTo>
                      <a:cubicBezTo>
                        <a:pt x="186713" y="207674"/>
                        <a:pt x="187045" y="206334"/>
                        <a:pt x="187436" y="205021"/>
                      </a:cubicBezTo>
                      <a:cubicBezTo>
                        <a:pt x="187852" y="203709"/>
                        <a:pt x="188302" y="202427"/>
                        <a:pt x="188832" y="201171"/>
                      </a:cubicBezTo>
                      <a:cubicBezTo>
                        <a:pt x="189360" y="199914"/>
                        <a:pt x="189946" y="198661"/>
                        <a:pt x="190563" y="197460"/>
                      </a:cubicBezTo>
                      <a:cubicBezTo>
                        <a:pt x="191203" y="196259"/>
                        <a:pt x="191929" y="195061"/>
                        <a:pt x="192685" y="193944"/>
                      </a:cubicBezTo>
                      <a:cubicBezTo>
                        <a:pt x="193439" y="192800"/>
                        <a:pt x="194249" y="191683"/>
                        <a:pt x="195112" y="190624"/>
                      </a:cubicBezTo>
                      <a:cubicBezTo>
                        <a:pt x="195978" y="189563"/>
                        <a:pt x="196924" y="188558"/>
                        <a:pt x="197874" y="187584"/>
                      </a:cubicBezTo>
                      <a:cubicBezTo>
                        <a:pt x="198851" y="186606"/>
                        <a:pt x="199884" y="185685"/>
                        <a:pt x="200942" y="184822"/>
                      </a:cubicBezTo>
                      <a:cubicBezTo>
                        <a:pt x="202003" y="183956"/>
                        <a:pt x="203090" y="183147"/>
                        <a:pt x="204234" y="182367"/>
                      </a:cubicBezTo>
                      <a:cubicBezTo>
                        <a:pt x="205379" y="181614"/>
                        <a:pt x="206549" y="180916"/>
                        <a:pt x="207750" y="180276"/>
                      </a:cubicBezTo>
                      <a:cubicBezTo>
                        <a:pt x="208953" y="179637"/>
                        <a:pt x="210207" y="179050"/>
                        <a:pt x="211461" y="178545"/>
                      </a:cubicBezTo>
                      <a:cubicBezTo>
                        <a:pt x="212717" y="178017"/>
                        <a:pt x="214027" y="177542"/>
                        <a:pt x="215314" y="177149"/>
                      </a:cubicBezTo>
                      <a:cubicBezTo>
                        <a:pt x="216627" y="176758"/>
                        <a:pt x="217961" y="176423"/>
                        <a:pt x="219305" y="176146"/>
                      </a:cubicBezTo>
                      <a:cubicBezTo>
                        <a:pt x="220642" y="175864"/>
                        <a:pt x="222010" y="175672"/>
                        <a:pt x="223351" y="175529"/>
                      </a:cubicBezTo>
                      <a:cubicBezTo>
                        <a:pt x="226081" y="175250"/>
                        <a:pt x="228874" y="175250"/>
                        <a:pt x="231579" y="175529"/>
                      </a:cubicBezTo>
                      <a:cubicBezTo>
                        <a:pt x="232948" y="175672"/>
                        <a:pt x="234313" y="175864"/>
                        <a:pt x="235653" y="176146"/>
                      </a:cubicBezTo>
                      <a:cubicBezTo>
                        <a:pt x="236994" y="176425"/>
                        <a:pt x="238334" y="176761"/>
                        <a:pt x="239646" y="177149"/>
                      </a:cubicBezTo>
                      <a:cubicBezTo>
                        <a:pt x="240931" y="177542"/>
                        <a:pt x="242240" y="178017"/>
                        <a:pt x="243497" y="178545"/>
                      </a:cubicBezTo>
                      <a:cubicBezTo>
                        <a:pt x="244754" y="179050"/>
                        <a:pt x="245979" y="179637"/>
                        <a:pt x="247180" y="180276"/>
                      </a:cubicBezTo>
                      <a:cubicBezTo>
                        <a:pt x="248406" y="180918"/>
                        <a:pt x="249576" y="181616"/>
                        <a:pt x="250723" y="182367"/>
                      </a:cubicBezTo>
                      <a:cubicBezTo>
                        <a:pt x="251840" y="183149"/>
                        <a:pt x="252955" y="183959"/>
                        <a:pt x="254016" y="184822"/>
                      </a:cubicBezTo>
                      <a:cubicBezTo>
                        <a:pt x="255079" y="185690"/>
                        <a:pt x="256110" y="186612"/>
                        <a:pt x="257087" y="187584"/>
                      </a:cubicBezTo>
                      <a:cubicBezTo>
                        <a:pt x="264872" y="195368"/>
                        <a:pt x="269337" y="206169"/>
                        <a:pt x="269337" y="217190"/>
                      </a:cubicBezTo>
                      <a:cubicBezTo>
                        <a:pt x="269334" y="228178"/>
                        <a:pt x="264869" y="238979"/>
                        <a:pt x="257084" y="246766"/>
                      </a:cubicBezTo>
                      <a:close/>
                    </a:path>
                  </a:pathLst>
                </a:custGeom>
                <a:solidFill>
                  <a:srgbClr val="E29018"/>
                </a:solidFill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</p:grpSp>
          <p:grpSp>
            <p:nvGrpSpPr>
              <p:cNvPr id="54" name="Graphic 37">
                <a:extLst>
                  <a:ext uri="{FF2B5EF4-FFF2-40B4-BE49-F238E27FC236}">
                    <a16:creationId xmlns:a16="http://schemas.microsoft.com/office/drawing/2014/main" id="{D935F14D-C436-9E96-659B-951729A3473B}"/>
                  </a:ext>
                </a:extLst>
              </p:cNvPr>
              <p:cNvGrpSpPr/>
              <p:nvPr/>
            </p:nvGrpSpPr>
            <p:grpSpPr>
              <a:xfrm>
                <a:off x="4591913" y="1766697"/>
                <a:ext cx="401176" cy="401174"/>
                <a:chOff x="5381171" y="2714173"/>
                <a:chExt cx="1429657" cy="1429655"/>
              </a:xfrm>
              <a:solidFill>
                <a:srgbClr val="E29018"/>
              </a:solidFill>
            </p:grpSpPr>
            <p:sp>
              <p:nvSpPr>
                <p:cNvPr id="55" name="Freeform: Shape 54">
                  <a:extLst>
                    <a:ext uri="{FF2B5EF4-FFF2-40B4-BE49-F238E27FC236}">
                      <a16:creationId xmlns:a16="http://schemas.microsoft.com/office/drawing/2014/main" id="{805D47F1-247E-87C5-2467-AB6FD211A8C9}"/>
                    </a:ext>
                  </a:extLst>
                </p:cNvPr>
                <p:cNvSpPr/>
                <p:nvPr/>
              </p:nvSpPr>
              <p:spPr>
                <a:xfrm>
                  <a:off x="6224596" y="2714173"/>
                  <a:ext cx="586232" cy="586227"/>
                </a:xfrm>
                <a:custGeom>
                  <a:avLst/>
                  <a:gdLst>
                    <a:gd name="connsiteX0" fmla="*/ 547137 w 586232"/>
                    <a:gd name="connsiteY0" fmla="*/ 185907 h 586227"/>
                    <a:gd name="connsiteX1" fmla="*/ 438003 w 586232"/>
                    <a:gd name="connsiteY1" fmla="*/ 148227 h 586227"/>
                    <a:gd name="connsiteX2" fmla="*/ 400324 w 586232"/>
                    <a:gd name="connsiteY2" fmla="*/ 39093 h 586227"/>
                    <a:gd name="connsiteX3" fmla="*/ 211562 w 586232"/>
                    <a:gd name="connsiteY3" fmla="*/ 39093 h 586227"/>
                    <a:gd name="connsiteX4" fmla="*/ 202132 w 586232"/>
                    <a:gd name="connsiteY4" fmla="*/ 216309 h 586227"/>
                    <a:gd name="connsiteX5" fmla="*/ 0 w 586232"/>
                    <a:gd name="connsiteY5" fmla="*/ 418441 h 586227"/>
                    <a:gd name="connsiteX6" fmla="*/ 167789 w 586232"/>
                    <a:gd name="connsiteY6" fmla="*/ 586228 h 586227"/>
                    <a:gd name="connsiteX7" fmla="*/ 369921 w 586232"/>
                    <a:gd name="connsiteY7" fmla="*/ 384096 h 586227"/>
                    <a:gd name="connsiteX8" fmla="*/ 547137 w 586232"/>
                    <a:gd name="connsiteY8" fmla="*/ 374666 h 586227"/>
                    <a:gd name="connsiteX9" fmla="*/ 547137 w 586232"/>
                    <a:gd name="connsiteY9" fmla="*/ 185907 h 5862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86232" h="586227">
                      <a:moveTo>
                        <a:pt x="547137" y="185907"/>
                      </a:moveTo>
                      <a:cubicBezTo>
                        <a:pt x="517304" y="156074"/>
                        <a:pt x="476911" y="143910"/>
                        <a:pt x="438003" y="148227"/>
                      </a:cubicBezTo>
                      <a:cubicBezTo>
                        <a:pt x="442320" y="109319"/>
                        <a:pt x="430157" y="68926"/>
                        <a:pt x="400324" y="39093"/>
                      </a:cubicBezTo>
                      <a:cubicBezTo>
                        <a:pt x="348200" y="-13031"/>
                        <a:pt x="263688" y="-13031"/>
                        <a:pt x="211562" y="39093"/>
                      </a:cubicBezTo>
                      <a:cubicBezTo>
                        <a:pt x="163029" y="87626"/>
                        <a:pt x="160289" y="163909"/>
                        <a:pt x="202132" y="216309"/>
                      </a:cubicBezTo>
                      <a:lnTo>
                        <a:pt x="0" y="418441"/>
                      </a:lnTo>
                      <a:lnTo>
                        <a:pt x="167789" y="586228"/>
                      </a:lnTo>
                      <a:lnTo>
                        <a:pt x="369921" y="384096"/>
                      </a:lnTo>
                      <a:cubicBezTo>
                        <a:pt x="422322" y="425938"/>
                        <a:pt x="498604" y="423199"/>
                        <a:pt x="547137" y="374666"/>
                      </a:cubicBezTo>
                      <a:cubicBezTo>
                        <a:pt x="599264" y="322542"/>
                        <a:pt x="599264" y="238030"/>
                        <a:pt x="547137" y="185907"/>
                      </a:cubicBezTo>
                      <a:close/>
                    </a:path>
                  </a:pathLst>
                </a:custGeom>
                <a:grpFill/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56" name="Freeform: Shape 55">
                  <a:extLst>
                    <a:ext uri="{FF2B5EF4-FFF2-40B4-BE49-F238E27FC236}">
                      <a16:creationId xmlns:a16="http://schemas.microsoft.com/office/drawing/2014/main" id="{4A465B9B-E5FA-84AA-1B7D-D3A918BD5DB2}"/>
                    </a:ext>
                  </a:extLst>
                </p:cNvPr>
                <p:cNvSpPr/>
                <p:nvPr/>
              </p:nvSpPr>
              <p:spPr>
                <a:xfrm>
                  <a:off x="5381171" y="3191847"/>
                  <a:ext cx="951981" cy="951981"/>
                </a:xfrm>
                <a:custGeom>
                  <a:avLst/>
                  <a:gdLst>
                    <a:gd name="connsiteX0" fmla="*/ 784195 w 951981"/>
                    <a:gd name="connsiteY0" fmla="*/ 0 h 951981"/>
                    <a:gd name="connsiteX1" fmla="*/ 247252 w 951981"/>
                    <a:gd name="connsiteY1" fmla="*/ 206516 h 951981"/>
                    <a:gd name="connsiteX2" fmla="*/ 113043 w 951981"/>
                    <a:gd name="connsiteY2" fmla="*/ 838938 h 951981"/>
                    <a:gd name="connsiteX3" fmla="*/ 745465 w 951981"/>
                    <a:gd name="connsiteY3" fmla="*/ 704729 h 951981"/>
                    <a:gd name="connsiteX4" fmla="*/ 951981 w 951981"/>
                    <a:gd name="connsiteY4" fmla="*/ 167787 h 951981"/>
                    <a:gd name="connsiteX5" fmla="*/ 415254 w 951981"/>
                    <a:gd name="connsiteY5" fmla="*/ 815902 h 951981"/>
                    <a:gd name="connsiteX6" fmla="*/ 373369 w 951981"/>
                    <a:gd name="connsiteY6" fmla="*/ 774017 h 951981"/>
                    <a:gd name="connsiteX7" fmla="*/ 415254 w 951981"/>
                    <a:gd name="connsiteY7" fmla="*/ 732133 h 951981"/>
                    <a:gd name="connsiteX8" fmla="*/ 457138 w 951981"/>
                    <a:gd name="connsiteY8" fmla="*/ 774017 h 951981"/>
                    <a:gd name="connsiteX9" fmla="*/ 415254 w 951981"/>
                    <a:gd name="connsiteY9" fmla="*/ 815902 h 951981"/>
                    <a:gd name="connsiteX10" fmla="*/ 444913 w 951981"/>
                    <a:gd name="connsiteY10" fmla="*/ 667597 h 951981"/>
                    <a:gd name="connsiteX11" fmla="*/ 403029 w 951981"/>
                    <a:gd name="connsiteY11" fmla="*/ 625713 h 951981"/>
                    <a:gd name="connsiteX12" fmla="*/ 444913 w 951981"/>
                    <a:gd name="connsiteY12" fmla="*/ 583828 h 951981"/>
                    <a:gd name="connsiteX13" fmla="*/ 486798 w 951981"/>
                    <a:gd name="connsiteY13" fmla="*/ 625713 h 951981"/>
                    <a:gd name="connsiteX14" fmla="*/ 444913 w 951981"/>
                    <a:gd name="connsiteY14" fmla="*/ 667597 h 951981"/>
                    <a:gd name="connsiteX15" fmla="*/ 593218 w 951981"/>
                    <a:gd name="connsiteY15" fmla="*/ 697257 h 951981"/>
                    <a:gd name="connsiteX16" fmla="*/ 551334 w 951981"/>
                    <a:gd name="connsiteY16" fmla="*/ 655373 h 951981"/>
                    <a:gd name="connsiteX17" fmla="*/ 593218 w 951981"/>
                    <a:gd name="connsiteY17" fmla="*/ 613488 h 951981"/>
                    <a:gd name="connsiteX18" fmla="*/ 635103 w 951981"/>
                    <a:gd name="connsiteY18" fmla="*/ 655373 h 951981"/>
                    <a:gd name="connsiteX19" fmla="*/ 593218 w 951981"/>
                    <a:gd name="connsiteY19" fmla="*/ 697257 h 9519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951981" h="951981">
                      <a:moveTo>
                        <a:pt x="784195" y="0"/>
                      </a:moveTo>
                      <a:lnTo>
                        <a:pt x="247252" y="206516"/>
                      </a:lnTo>
                      <a:cubicBezTo>
                        <a:pt x="-13136" y="306664"/>
                        <a:pt x="-84228" y="641668"/>
                        <a:pt x="113043" y="838938"/>
                      </a:cubicBezTo>
                      <a:cubicBezTo>
                        <a:pt x="310313" y="1036209"/>
                        <a:pt x="645317" y="965117"/>
                        <a:pt x="745465" y="704729"/>
                      </a:cubicBezTo>
                      <a:lnTo>
                        <a:pt x="951981" y="167787"/>
                      </a:lnTo>
                      <a:close/>
                      <a:moveTo>
                        <a:pt x="415254" y="815902"/>
                      </a:moveTo>
                      <a:cubicBezTo>
                        <a:pt x="392122" y="815902"/>
                        <a:pt x="373369" y="797149"/>
                        <a:pt x="373369" y="774017"/>
                      </a:cubicBezTo>
                      <a:cubicBezTo>
                        <a:pt x="373369" y="750886"/>
                        <a:pt x="392122" y="732133"/>
                        <a:pt x="415254" y="732133"/>
                      </a:cubicBezTo>
                      <a:cubicBezTo>
                        <a:pt x="438385" y="732133"/>
                        <a:pt x="457138" y="750886"/>
                        <a:pt x="457138" y="774017"/>
                      </a:cubicBezTo>
                      <a:cubicBezTo>
                        <a:pt x="457138" y="797149"/>
                        <a:pt x="438385" y="815902"/>
                        <a:pt x="415254" y="815902"/>
                      </a:cubicBezTo>
                      <a:close/>
                      <a:moveTo>
                        <a:pt x="444913" y="667597"/>
                      </a:moveTo>
                      <a:cubicBezTo>
                        <a:pt x="421782" y="667597"/>
                        <a:pt x="403029" y="648844"/>
                        <a:pt x="403029" y="625713"/>
                      </a:cubicBezTo>
                      <a:cubicBezTo>
                        <a:pt x="403029" y="602581"/>
                        <a:pt x="421782" y="583828"/>
                        <a:pt x="444913" y="583828"/>
                      </a:cubicBezTo>
                      <a:cubicBezTo>
                        <a:pt x="468045" y="583828"/>
                        <a:pt x="486798" y="602581"/>
                        <a:pt x="486798" y="625713"/>
                      </a:cubicBezTo>
                      <a:cubicBezTo>
                        <a:pt x="486798" y="648844"/>
                        <a:pt x="468045" y="667597"/>
                        <a:pt x="444913" y="667597"/>
                      </a:cubicBezTo>
                      <a:close/>
                      <a:moveTo>
                        <a:pt x="593218" y="697257"/>
                      </a:moveTo>
                      <a:cubicBezTo>
                        <a:pt x="570087" y="697257"/>
                        <a:pt x="551334" y="678504"/>
                        <a:pt x="551334" y="655373"/>
                      </a:cubicBezTo>
                      <a:cubicBezTo>
                        <a:pt x="551334" y="632241"/>
                        <a:pt x="570087" y="613488"/>
                        <a:pt x="593218" y="613488"/>
                      </a:cubicBezTo>
                      <a:cubicBezTo>
                        <a:pt x="616349" y="613488"/>
                        <a:pt x="635103" y="632241"/>
                        <a:pt x="635103" y="655373"/>
                      </a:cubicBezTo>
                      <a:cubicBezTo>
                        <a:pt x="635103" y="678504"/>
                        <a:pt x="616349" y="697257"/>
                        <a:pt x="593218" y="697257"/>
                      </a:cubicBezTo>
                      <a:close/>
                    </a:path>
                  </a:pathLst>
                </a:custGeom>
                <a:grpFill/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</p:grpSp>
          <p:grpSp>
            <p:nvGrpSpPr>
              <p:cNvPr id="45" name="Graphic 29">
                <a:extLst>
                  <a:ext uri="{FF2B5EF4-FFF2-40B4-BE49-F238E27FC236}">
                    <a16:creationId xmlns:a16="http://schemas.microsoft.com/office/drawing/2014/main" id="{4D0198E3-C030-451D-8026-08FD50CBB869}"/>
                  </a:ext>
                </a:extLst>
              </p:cNvPr>
              <p:cNvGrpSpPr/>
              <p:nvPr/>
            </p:nvGrpSpPr>
            <p:grpSpPr>
              <a:xfrm>
                <a:off x="3738538" y="1802865"/>
                <a:ext cx="399608" cy="328838"/>
                <a:chOff x="5383963" y="2843063"/>
                <a:chExt cx="1424073" cy="1171873"/>
              </a:xfrm>
              <a:solidFill>
                <a:srgbClr val="E29018"/>
              </a:solidFill>
            </p:grpSpPr>
            <p:sp>
              <p:nvSpPr>
                <p:cNvPr id="46" name="Freeform: Shape 45">
                  <a:extLst>
                    <a:ext uri="{FF2B5EF4-FFF2-40B4-BE49-F238E27FC236}">
                      <a16:creationId xmlns:a16="http://schemas.microsoft.com/office/drawing/2014/main" id="{7B929325-7BDD-AEA9-D532-2B9E5C1ED3BA}"/>
                    </a:ext>
                  </a:extLst>
                </p:cNvPr>
                <p:cNvSpPr/>
                <p:nvPr/>
              </p:nvSpPr>
              <p:spPr>
                <a:xfrm>
                  <a:off x="6562777" y="2843063"/>
                  <a:ext cx="149000" cy="119354"/>
                </a:xfrm>
                <a:custGeom>
                  <a:avLst/>
                  <a:gdLst>
                    <a:gd name="connsiteX0" fmla="*/ 0 w 149000"/>
                    <a:gd name="connsiteY0" fmla="*/ 0 h 119354"/>
                    <a:gd name="connsiteX1" fmla="*/ 149000 w 149000"/>
                    <a:gd name="connsiteY1" fmla="*/ 0 h 119354"/>
                    <a:gd name="connsiteX2" fmla="*/ 149000 w 149000"/>
                    <a:gd name="connsiteY2" fmla="*/ 119354 h 119354"/>
                    <a:gd name="connsiteX3" fmla="*/ 0 w 149000"/>
                    <a:gd name="connsiteY3" fmla="*/ 119354 h 1193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9000" h="119354">
                      <a:moveTo>
                        <a:pt x="0" y="0"/>
                      </a:moveTo>
                      <a:lnTo>
                        <a:pt x="149000" y="0"/>
                      </a:lnTo>
                      <a:lnTo>
                        <a:pt x="149000" y="119354"/>
                      </a:lnTo>
                      <a:lnTo>
                        <a:pt x="0" y="119354"/>
                      </a:lnTo>
                      <a:close/>
                    </a:path>
                  </a:pathLst>
                </a:custGeom>
                <a:grpFill/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A5D17A0C-6F36-C2A0-F31A-14CD110CC17F}"/>
                    </a:ext>
                  </a:extLst>
                </p:cNvPr>
                <p:cNvSpPr/>
                <p:nvPr/>
              </p:nvSpPr>
              <p:spPr>
                <a:xfrm>
                  <a:off x="5468282" y="3168824"/>
                  <a:ext cx="1013814" cy="606429"/>
                </a:xfrm>
                <a:custGeom>
                  <a:avLst/>
                  <a:gdLst>
                    <a:gd name="connsiteX0" fmla="*/ 174834 w 1013814"/>
                    <a:gd name="connsiteY0" fmla="*/ 604352 h 606429"/>
                    <a:gd name="connsiteX1" fmla="*/ 1013814 w 1013814"/>
                    <a:gd name="connsiteY1" fmla="*/ 0 h 606429"/>
                    <a:gd name="connsiteX2" fmla="*/ 59235 w 1013814"/>
                    <a:gd name="connsiteY2" fmla="*/ 430531 h 606429"/>
                    <a:gd name="connsiteX3" fmla="*/ 161 w 1013814"/>
                    <a:gd name="connsiteY3" fmla="*/ 477707 h 606429"/>
                    <a:gd name="connsiteX4" fmla="*/ 21148 w 1013814"/>
                    <a:gd name="connsiteY4" fmla="*/ 522099 h 606429"/>
                    <a:gd name="connsiteX5" fmla="*/ 156078 w 1013814"/>
                    <a:gd name="connsiteY5" fmla="*/ 606429 h 606429"/>
                    <a:gd name="connsiteX6" fmla="*/ 174834 w 1013814"/>
                    <a:gd name="connsiteY6" fmla="*/ 604352 h 606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13814" h="606429">
                      <a:moveTo>
                        <a:pt x="174834" y="604352"/>
                      </a:moveTo>
                      <a:cubicBezTo>
                        <a:pt x="551105" y="598393"/>
                        <a:pt x="899980" y="365208"/>
                        <a:pt x="1013814" y="0"/>
                      </a:cubicBezTo>
                      <a:cubicBezTo>
                        <a:pt x="823502" y="323502"/>
                        <a:pt x="442258" y="491925"/>
                        <a:pt x="59235" y="430531"/>
                      </a:cubicBezTo>
                      <a:cubicBezTo>
                        <a:pt x="25521" y="425117"/>
                        <a:pt x="2356" y="450351"/>
                        <a:pt x="161" y="477707"/>
                      </a:cubicBezTo>
                      <a:cubicBezTo>
                        <a:pt x="-659" y="487915"/>
                        <a:pt x="980" y="507258"/>
                        <a:pt x="21148" y="522099"/>
                      </a:cubicBezTo>
                      <a:cubicBezTo>
                        <a:pt x="64666" y="554141"/>
                        <a:pt x="110025" y="582449"/>
                        <a:pt x="156078" y="606429"/>
                      </a:cubicBezTo>
                      <a:cubicBezTo>
                        <a:pt x="162129" y="605175"/>
                        <a:pt x="168395" y="604455"/>
                        <a:pt x="174834" y="604352"/>
                      </a:cubicBezTo>
                      <a:close/>
                    </a:path>
                  </a:pathLst>
                </a:custGeom>
                <a:grpFill/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48" name="Freeform: Shape 47">
                  <a:extLst>
                    <a:ext uri="{FF2B5EF4-FFF2-40B4-BE49-F238E27FC236}">
                      <a16:creationId xmlns:a16="http://schemas.microsoft.com/office/drawing/2014/main" id="{3794E44F-BF9D-606C-CF80-DB2DB7B09E51}"/>
                    </a:ext>
                  </a:extLst>
                </p:cNvPr>
                <p:cNvSpPr/>
                <p:nvPr/>
              </p:nvSpPr>
              <p:spPr>
                <a:xfrm>
                  <a:off x="5383963" y="3170801"/>
                  <a:ext cx="1044738" cy="396312"/>
                </a:xfrm>
                <a:custGeom>
                  <a:avLst/>
                  <a:gdLst>
                    <a:gd name="connsiteX0" fmla="*/ 150602 w 1044738"/>
                    <a:gd name="connsiteY0" fmla="*/ 384603 h 396312"/>
                    <a:gd name="connsiteX1" fmla="*/ 1044739 w 1044738"/>
                    <a:gd name="connsiteY1" fmla="*/ 0 h 396312"/>
                    <a:gd name="connsiteX2" fmla="*/ 67841 w 1044738"/>
                    <a:gd name="connsiteY2" fmla="*/ 219293 h 396312"/>
                    <a:gd name="connsiteX3" fmla="*/ 8379 w 1044738"/>
                    <a:gd name="connsiteY3" fmla="*/ 239959 h 396312"/>
                    <a:gd name="connsiteX4" fmla="*/ 14592 w 1044738"/>
                    <a:gd name="connsiteY4" fmla="*/ 302984 h 396312"/>
                    <a:gd name="connsiteX5" fmla="*/ 105831 w 1044738"/>
                    <a:gd name="connsiteY5" fmla="*/ 387663 h 396312"/>
                    <a:gd name="connsiteX6" fmla="*/ 150602 w 1044738"/>
                    <a:gd name="connsiteY6" fmla="*/ 384603 h 396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44738" h="396312">
                      <a:moveTo>
                        <a:pt x="150602" y="384603"/>
                      </a:moveTo>
                      <a:cubicBezTo>
                        <a:pt x="492455" y="439399"/>
                        <a:pt x="853687" y="300329"/>
                        <a:pt x="1044739" y="0"/>
                      </a:cubicBezTo>
                      <a:cubicBezTo>
                        <a:pt x="796336" y="257196"/>
                        <a:pt x="412665" y="337913"/>
                        <a:pt x="67841" y="219293"/>
                      </a:cubicBezTo>
                      <a:cubicBezTo>
                        <a:pt x="39907" y="209685"/>
                        <a:pt x="18803" y="223663"/>
                        <a:pt x="8379" y="239959"/>
                      </a:cubicBezTo>
                      <a:cubicBezTo>
                        <a:pt x="-1626" y="255602"/>
                        <a:pt x="-6004" y="281497"/>
                        <a:pt x="14592" y="302984"/>
                      </a:cubicBezTo>
                      <a:cubicBezTo>
                        <a:pt x="43640" y="333303"/>
                        <a:pt x="74294" y="361726"/>
                        <a:pt x="105831" y="387663"/>
                      </a:cubicBezTo>
                      <a:cubicBezTo>
                        <a:pt x="119909" y="383193"/>
                        <a:pt x="135136" y="382118"/>
                        <a:pt x="150602" y="384603"/>
                      </a:cubicBezTo>
                      <a:close/>
                    </a:path>
                  </a:pathLst>
                </a:custGeom>
                <a:grpFill/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49" name="Freeform: Shape 48">
                  <a:extLst>
                    <a:ext uri="{FF2B5EF4-FFF2-40B4-BE49-F238E27FC236}">
                      <a16:creationId xmlns:a16="http://schemas.microsoft.com/office/drawing/2014/main" id="{BFE7A873-28A3-C7FA-74A8-DD3EA2A75EA0}"/>
                    </a:ext>
                  </a:extLst>
                </p:cNvPr>
                <p:cNvSpPr/>
                <p:nvPr/>
              </p:nvSpPr>
              <p:spPr>
                <a:xfrm>
                  <a:off x="5593649" y="3006932"/>
                  <a:ext cx="1214387" cy="1008004"/>
                </a:xfrm>
                <a:custGeom>
                  <a:avLst/>
                  <a:gdLst>
                    <a:gd name="connsiteX0" fmla="*/ 1127723 w 1214387"/>
                    <a:gd name="connsiteY0" fmla="*/ 0 h 1008004"/>
                    <a:gd name="connsiteX1" fmla="*/ 967305 w 1214387"/>
                    <a:gd name="connsiteY1" fmla="*/ 0 h 1008004"/>
                    <a:gd name="connsiteX2" fmla="*/ 50171 w 1214387"/>
                    <a:gd name="connsiteY2" fmla="*/ 810753 h 1008004"/>
                    <a:gd name="connsiteX3" fmla="*/ 1292 w 1214387"/>
                    <a:gd name="connsiteY3" fmla="*/ 850401 h 1008004"/>
                    <a:gd name="connsiteX4" fmla="*/ 28586 w 1214387"/>
                    <a:gd name="connsiteY4" fmla="*/ 907556 h 1008004"/>
                    <a:gd name="connsiteX5" fmla="*/ 1014419 w 1214387"/>
                    <a:gd name="connsiteY5" fmla="*/ 783090 h 1008004"/>
                    <a:gd name="connsiteX6" fmla="*/ 1127723 w 1214387"/>
                    <a:gd name="connsiteY6" fmla="*/ 0 h 10080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14387" h="1008004">
                      <a:moveTo>
                        <a:pt x="1127723" y="0"/>
                      </a:moveTo>
                      <a:lnTo>
                        <a:pt x="967305" y="0"/>
                      </a:lnTo>
                      <a:cubicBezTo>
                        <a:pt x="913718" y="483169"/>
                        <a:pt x="506796" y="803515"/>
                        <a:pt x="50171" y="810753"/>
                      </a:cubicBezTo>
                      <a:cubicBezTo>
                        <a:pt x="24666" y="811155"/>
                        <a:pt x="6522" y="827228"/>
                        <a:pt x="1292" y="850401"/>
                      </a:cubicBezTo>
                      <a:cubicBezTo>
                        <a:pt x="-2793" y="868512"/>
                        <a:pt x="1903" y="894346"/>
                        <a:pt x="28586" y="907556"/>
                      </a:cubicBezTo>
                      <a:cubicBezTo>
                        <a:pt x="394878" y="1088880"/>
                        <a:pt x="769066" y="1011134"/>
                        <a:pt x="1014419" y="783090"/>
                      </a:cubicBezTo>
                      <a:cubicBezTo>
                        <a:pt x="1230074" y="582650"/>
                        <a:pt x="1276787" y="255202"/>
                        <a:pt x="1127723" y="0"/>
                      </a:cubicBezTo>
                      <a:close/>
                    </a:path>
                  </a:pathLst>
                </a:custGeom>
                <a:grpFill/>
                <a:ln w="27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</p:grpSp>
          <p:sp>
            <p:nvSpPr>
              <p:cNvPr id="50" name="Graphic 33">
                <a:extLst>
                  <a:ext uri="{FF2B5EF4-FFF2-40B4-BE49-F238E27FC236}">
                    <a16:creationId xmlns:a16="http://schemas.microsoft.com/office/drawing/2014/main" id="{A7A749B6-349D-0032-1013-E349726F520A}"/>
                  </a:ext>
                </a:extLst>
              </p:cNvPr>
              <p:cNvSpPr/>
              <p:nvPr/>
            </p:nvSpPr>
            <p:spPr>
              <a:xfrm>
                <a:off x="5344491" y="1766697"/>
                <a:ext cx="163826" cy="401174"/>
              </a:xfrm>
              <a:custGeom>
                <a:avLst/>
                <a:gdLst>
                  <a:gd name="connsiteX0" fmla="*/ 549938 w 583825"/>
                  <a:gd name="connsiteY0" fmla="*/ 1125387 h 1429658"/>
                  <a:gd name="connsiteX1" fmla="*/ 34021 w 583825"/>
                  <a:gd name="connsiteY1" fmla="*/ 1125387 h 1429658"/>
                  <a:gd name="connsiteX2" fmla="*/ 145 w 583825"/>
                  <a:gd name="connsiteY2" fmla="*/ 1159106 h 1429658"/>
                  <a:gd name="connsiteX3" fmla="*/ 145 w 583825"/>
                  <a:gd name="connsiteY3" fmla="*/ 1330978 h 1429658"/>
                  <a:gd name="connsiteX4" fmla="*/ 98825 w 583825"/>
                  <a:gd name="connsiteY4" fmla="*/ 1429658 h 1429658"/>
                  <a:gd name="connsiteX5" fmla="*/ 485146 w 583825"/>
                  <a:gd name="connsiteY5" fmla="*/ 1429658 h 1429658"/>
                  <a:gd name="connsiteX6" fmla="*/ 583825 w 583825"/>
                  <a:gd name="connsiteY6" fmla="*/ 1330978 h 1429658"/>
                  <a:gd name="connsiteX7" fmla="*/ 583825 w 583825"/>
                  <a:gd name="connsiteY7" fmla="*/ 1159106 h 1429658"/>
                  <a:gd name="connsiteX8" fmla="*/ 549938 w 583825"/>
                  <a:gd name="connsiteY8" fmla="*/ 1125387 h 1429658"/>
                  <a:gd name="connsiteX9" fmla="*/ 507059 w 583825"/>
                  <a:gd name="connsiteY9" fmla="*/ 910011 h 1429658"/>
                  <a:gd name="connsiteX10" fmla="*/ 76610 w 583825"/>
                  <a:gd name="connsiteY10" fmla="*/ 910011 h 1429658"/>
                  <a:gd name="connsiteX11" fmla="*/ 0 w 583825"/>
                  <a:gd name="connsiteY11" fmla="*/ 986620 h 1429658"/>
                  <a:gd name="connsiteX12" fmla="*/ 76308 w 583825"/>
                  <a:gd name="connsiteY12" fmla="*/ 1063230 h 1429658"/>
                  <a:gd name="connsiteX13" fmla="*/ 507383 w 583825"/>
                  <a:gd name="connsiteY13" fmla="*/ 1063230 h 1429658"/>
                  <a:gd name="connsiteX14" fmla="*/ 583524 w 583825"/>
                  <a:gd name="connsiteY14" fmla="*/ 986620 h 1429658"/>
                  <a:gd name="connsiteX15" fmla="*/ 507059 w 583825"/>
                  <a:gd name="connsiteY15" fmla="*/ 910011 h 1429658"/>
                  <a:gd name="connsiteX16" fmla="*/ 507059 w 583825"/>
                  <a:gd name="connsiteY16" fmla="*/ 694780 h 1429658"/>
                  <a:gd name="connsiteX17" fmla="*/ 76610 w 583825"/>
                  <a:gd name="connsiteY17" fmla="*/ 694780 h 1429658"/>
                  <a:gd name="connsiteX18" fmla="*/ 0 w 583825"/>
                  <a:gd name="connsiteY18" fmla="*/ 771234 h 1429658"/>
                  <a:gd name="connsiteX19" fmla="*/ 76610 w 583825"/>
                  <a:gd name="connsiteY19" fmla="*/ 847843 h 1429658"/>
                  <a:gd name="connsiteX20" fmla="*/ 507059 w 583825"/>
                  <a:gd name="connsiteY20" fmla="*/ 847843 h 1429658"/>
                  <a:gd name="connsiteX21" fmla="*/ 583513 w 583825"/>
                  <a:gd name="connsiteY21" fmla="*/ 771234 h 1429658"/>
                  <a:gd name="connsiteX22" fmla="*/ 507059 w 583825"/>
                  <a:gd name="connsiteY22" fmla="*/ 694780 h 1429658"/>
                  <a:gd name="connsiteX23" fmla="*/ 516218 w 583825"/>
                  <a:gd name="connsiteY23" fmla="*/ 336439 h 1429658"/>
                  <a:gd name="connsiteX24" fmla="*/ 418153 w 583825"/>
                  <a:gd name="connsiteY24" fmla="*/ 197829 h 1429658"/>
                  <a:gd name="connsiteX25" fmla="*/ 165494 w 583825"/>
                  <a:gd name="connsiteY25" fmla="*/ 197829 h 1429658"/>
                  <a:gd name="connsiteX26" fmla="*/ 67596 w 583825"/>
                  <a:gd name="connsiteY26" fmla="*/ 336595 h 1429658"/>
                  <a:gd name="connsiteX27" fmla="*/ 156 w 583825"/>
                  <a:gd name="connsiteY27" fmla="*/ 548564 h 1429658"/>
                  <a:gd name="connsiteX28" fmla="*/ 156 w 583825"/>
                  <a:gd name="connsiteY28" fmla="*/ 598759 h 1429658"/>
                  <a:gd name="connsiteX29" fmla="*/ 34033 w 583825"/>
                  <a:gd name="connsiteY29" fmla="*/ 632478 h 1429658"/>
                  <a:gd name="connsiteX30" fmla="*/ 549949 w 583825"/>
                  <a:gd name="connsiteY30" fmla="*/ 632478 h 1429658"/>
                  <a:gd name="connsiteX31" fmla="*/ 583825 w 583825"/>
                  <a:gd name="connsiteY31" fmla="*/ 598759 h 1429658"/>
                  <a:gd name="connsiteX32" fmla="*/ 583825 w 583825"/>
                  <a:gd name="connsiteY32" fmla="*/ 548721 h 1429658"/>
                  <a:gd name="connsiteX33" fmla="*/ 516218 w 583825"/>
                  <a:gd name="connsiteY33" fmla="*/ 336439 h 1429658"/>
                  <a:gd name="connsiteX34" fmla="*/ 373721 w 583825"/>
                  <a:gd name="connsiteY34" fmla="*/ 0 h 1429658"/>
                  <a:gd name="connsiteX35" fmla="*/ 210093 w 583825"/>
                  <a:gd name="connsiteY35" fmla="*/ 0 h 1429658"/>
                  <a:gd name="connsiteX36" fmla="*/ 180573 w 583825"/>
                  <a:gd name="connsiteY36" fmla="*/ 29520 h 1429658"/>
                  <a:gd name="connsiteX37" fmla="*/ 180573 w 583825"/>
                  <a:gd name="connsiteY37" fmla="*/ 135494 h 1429658"/>
                  <a:gd name="connsiteX38" fmla="*/ 403253 w 583825"/>
                  <a:gd name="connsiteY38" fmla="*/ 135494 h 1429658"/>
                  <a:gd name="connsiteX39" fmla="*/ 403253 w 583825"/>
                  <a:gd name="connsiteY39" fmla="*/ 29520 h 1429658"/>
                  <a:gd name="connsiteX40" fmla="*/ 373721 w 583825"/>
                  <a:gd name="connsiteY40" fmla="*/ 0 h 1429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583825" h="1429658">
                    <a:moveTo>
                      <a:pt x="549938" y="1125387"/>
                    </a:moveTo>
                    <a:lnTo>
                      <a:pt x="34021" y="1125387"/>
                    </a:lnTo>
                    <a:cubicBezTo>
                      <a:pt x="15380" y="1125387"/>
                      <a:pt x="145" y="1140465"/>
                      <a:pt x="145" y="1159106"/>
                    </a:cubicBezTo>
                    <a:lnTo>
                      <a:pt x="145" y="1330978"/>
                    </a:lnTo>
                    <a:cubicBezTo>
                      <a:pt x="145" y="1385372"/>
                      <a:pt x="44431" y="1429658"/>
                      <a:pt x="98825" y="1429658"/>
                    </a:cubicBezTo>
                    <a:lnTo>
                      <a:pt x="485146" y="1429658"/>
                    </a:lnTo>
                    <a:cubicBezTo>
                      <a:pt x="539540" y="1429658"/>
                      <a:pt x="583825" y="1385372"/>
                      <a:pt x="583825" y="1330978"/>
                    </a:cubicBezTo>
                    <a:lnTo>
                      <a:pt x="583825" y="1159106"/>
                    </a:lnTo>
                    <a:cubicBezTo>
                      <a:pt x="583814" y="1140465"/>
                      <a:pt x="568591" y="1125387"/>
                      <a:pt x="549938" y="1125387"/>
                    </a:cubicBezTo>
                    <a:close/>
                    <a:moveTo>
                      <a:pt x="507059" y="910011"/>
                    </a:moveTo>
                    <a:lnTo>
                      <a:pt x="76610" y="910011"/>
                    </a:lnTo>
                    <a:cubicBezTo>
                      <a:pt x="34345" y="910011"/>
                      <a:pt x="0" y="944345"/>
                      <a:pt x="0" y="986620"/>
                    </a:cubicBezTo>
                    <a:cubicBezTo>
                      <a:pt x="0" y="1028740"/>
                      <a:pt x="34189" y="1063074"/>
                      <a:pt x="76308" y="1063230"/>
                    </a:cubicBezTo>
                    <a:lnTo>
                      <a:pt x="507383" y="1063230"/>
                    </a:lnTo>
                    <a:cubicBezTo>
                      <a:pt x="549335" y="1063074"/>
                      <a:pt x="583524" y="1028728"/>
                      <a:pt x="583524" y="986620"/>
                    </a:cubicBezTo>
                    <a:cubicBezTo>
                      <a:pt x="583513" y="944356"/>
                      <a:pt x="549167" y="910011"/>
                      <a:pt x="507059" y="910011"/>
                    </a:cubicBezTo>
                    <a:close/>
                    <a:moveTo>
                      <a:pt x="507059" y="694780"/>
                    </a:moveTo>
                    <a:lnTo>
                      <a:pt x="76610" y="694780"/>
                    </a:lnTo>
                    <a:cubicBezTo>
                      <a:pt x="34345" y="694780"/>
                      <a:pt x="0" y="729114"/>
                      <a:pt x="0" y="771234"/>
                    </a:cubicBezTo>
                    <a:cubicBezTo>
                      <a:pt x="0" y="813498"/>
                      <a:pt x="34334" y="847843"/>
                      <a:pt x="76610" y="847843"/>
                    </a:cubicBezTo>
                    <a:lnTo>
                      <a:pt x="507059" y="847843"/>
                    </a:lnTo>
                    <a:cubicBezTo>
                      <a:pt x="549179" y="847843"/>
                      <a:pt x="583513" y="813509"/>
                      <a:pt x="583513" y="771234"/>
                    </a:cubicBezTo>
                    <a:cubicBezTo>
                      <a:pt x="583513" y="729126"/>
                      <a:pt x="549167" y="694780"/>
                      <a:pt x="507059" y="694780"/>
                    </a:cubicBezTo>
                    <a:close/>
                    <a:moveTo>
                      <a:pt x="516218" y="336439"/>
                    </a:moveTo>
                    <a:lnTo>
                      <a:pt x="418153" y="197829"/>
                    </a:lnTo>
                    <a:lnTo>
                      <a:pt x="165494" y="197829"/>
                    </a:lnTo>
                    <a:lnTo>
                      <a:pt x="67596" y="336595"/>
                    </a:lnTo>
                    <a:cubicBezTo>
                      <a:pt x="23466" y="398908"/>
                      <a:pt x="156" y="472256"/>
                      <a:pt x="156" y="548564"/>
                    </a:cubicBezTo>
                    <a:lnTo>
                      <a:pt x="156" y="598759"/>
                    </a:lnTo>
                    <a:cubicBezTo>
                      <a:pt x="156" y="617400"/>
                      <a:pt x="15380" y="632478"/>
                      <a:pt x="34033" y="632478"/>
                    </a:cubicBezTo>
                    <a:lnTo>
                      <a:pt x="549949" y="632478"/>
                    </a:lnTo>
                    <a:cubicBezTo>
                      <a:pt x="568591" y="632478"/>
                      <a:pt x="583825" y="617400"/>
                      <a:pt x="583825" y="598759"/>
                    </a:cubicBezTo>
                    <a:lnTo>
                      <a:pt x="583825" y="548721"/>
                    </a:lnTo>
                    <a:cubicBezTo>
                      <a:pt x="583814" y="472256"/>
                      <a:pt x="560359" y="398897"/>
                      <a:pt x="516218" y="336439"/>
                    </a:cubicBezTo>
                    <a:close/>
                    <a:moveTo>
                      <a:pt x="373721" y="0"/>
                    </a:moveTo>
                    <a:lnTo>
                      <a:pt x="210093" y="0"/>
                    </a:lnTo>
                    <a:cubicBezTo>
                      <a:pt x="193786" y="0"/>
                      <a:pt x="180573" y="13213"/>
                      <a:pt x="180573" y="29520"/>
                    </a:cubicBezTo>
                    <a:lnTo>
                      <a:pt x="180573" y="135494"/>
                    </a:lnTo>
                    <a:lnTo>
                      <a:pt x="403253" y="135494"/>
                    </a:lnTo>
                    <a:lnTo>
                      <a:pt x="403253" y="29520"/>
                    </a:lnTo>
                    <a:cubicBezTo>
                      <a:pt x="403253" y="13213"/>
                      <a:pt x="390040" y="0"/>
                      <a:pt x="373721" y="0"/>
                    </a:cubicBezTo>
                    <a:close/>
                  </a:path>
                </a:pathLst>
              </a:custGeom>
              <a:solidFill>
                <a:srgbClr val="E29018"/>
              </a:solidFill>
              <a:ln w="1116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ACD18EFE-181C-40CB-CB6C-46759CC5CCF7}"/>
                </a:ext>
              </a:extLst>
            </p:cNvPr>
            <p:cNvGrpSpPr/>
            <p:nvPr/>
          </p:nvGrpSpPr>
          <p:grpSpPr>
            <a:xfrm>
              <a:off x="6359695" y="1812948"/>
              <a:ext cx="1666706" cy="443674"/>
              <a:chOff x="6087537" y="1796017"/>
              <a:chExt cx="2211021" cy="588570"/>
            </a:xfrm>
          </p:grpSpPr>
          <p:grpSp>
            <p:nvGrpSpPr>
              <p:cNvPr id="79" name="Graphic 62">
                <a:extLst>
                  <a:ext uri="{FF2B5EF4-FFF2-40B4-BE49-F238E27FC236}">
                    <a16:creationId xmlns:a16="http://schemas.microsoft.com/office/drawing/2014/main" id="{9114C903-7F3C-196A-23A6-EAB536062D58}"/>
                  </a:ext>
                </a:extLst>
              </p:cNvPr>
              <p:cNvGrpSpPr/>
              <p:nvPr/>
            </p:nvGrpSpPr>
            <p:grpSpPr>
              <a:xfrm>
                <a:off x="6716801" y="2041166"/>
                <a:ext cx="464280" cy="318038"/>
                <a:chOff x="6673977" y="1991788"/>
                <a:chExt cx="285048" cy="195262"/>
              </a:xfrm>
              <a:solidFill>
                <a:srgbClr val="E29018"/>
              </a:solidFill>
            </p:grpSpPr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DB126EC9-8F0D-F35A-1F64-12E29C3D5CD3}"/>
                    </a:ext>
                  </a:extLst>
                </p:cNvPr>
                <p:cNvSpPr/>
                <p:nvPr/>
              </p:nvSpPr>
              <p:spPr>
                <a:xfrm>
                  <a:off x="6673977" y="2014287"/>
                  <a:ext cx="285048" cy="172762"/>
                </a:xfrm>
                <a:custGeom>
                  <a:avLst/>
                  <a:gdLst>
                    <a:gd name="connsiteX0" fmla="*/ 284442 w 285048"/>
                    <a:gd name="connsiteY0" fmla="*/ 146093 h 172762"/>
                    <a:gd name="connsiteX1" fmla="*/ 272059 w 285048"/>
                    <a:gd name="connsiteY1" fmla="*/ 140378 h 172762"/>
                    <a:gd name="connsiteX2" fmla="*/ 247294 w 285048"/>
                    <a:gd name="connsiteY2" fmla="*/ 148950 h 172762"/>
                    <a:gd name="connsiteX3" fmla="*/ 169189 w 285048"/>
                    <a:gd name="connsiteY3" fmla="*/ 143235 h 172762"/>
                    <a:gd name="connsiteX4" fmla="*/ 171094 w 285048"/>
                    <a:gd name="connsiteY4" fmla="*/ 141330 h 172762"/>
                    <a:gd name="connsiteX5" fmla="*/ 171094 w 285048"/>
                    <a:gd name="connsiteY5" fmla="*/ 82275 h 172762"/>
                    <a:gd name="connsiteX6" fmla="*/ 99657 w 285048"/>
                    <a:gd name="connsiteY6" fmla="*/ 10838 h 172762"/>
                    <a:gd name="connsiteX7" fmla="*/ 51079 w 285048"/>
                    <a:gd name="connsiteY7" fmla="*/ 9885 h 172762"/>
                    <a:gd name="connsiteX8" fmla="*/ 9169 w 285048"/>
                    <a:gd name="connsiteY8" fmla="*/ 51795 h 172762"/>
                    <a:gd name="connsiteX9" fmla="*/ 4407 w 285048"/>
                    <a:gd name="connsiteY9" fmla="*/ 63225 h 172762"/>
                    <a:gd name="connsiteX10" fmla="*/ 9169 w 285048"/>
                    <a:gd name="connsiteY10" fmla="*/ 74655 h 172762"/>
                    <a:gd name="connsiteX11" fmla="*/ 29172 w 285048"/>
                    <a:gd name="connsiteY11" fmla="*/ 76560 h 172762"/>
                    <a:gd name="connsiteX12" fmla="*/ 75844 w 285048"/>
                    <a:gd name="connsiteY12" fmla="*/ 46080 h 172762"/>
                    <a:gd name="connsiteX13" fmla="*/ 102514 w 285048"/>
                    <a:gd name="connsiteY13" fmla="*/ 72750 h 172762"/>
                    <a:gd name="connsiteX14" fmla="*/ 77749 w 285048"/>
                    <a:gd name="connsiteY14" fmla="*/ 97515 h 172762"/>
                    <a:gd name="connsiteX15" fmla="*/ 31077 w 285048"/>
                    <a:gd name="connsiteY15" fmla="*/ 103230 h 172762"/>
                    <a:gd name="connsiteX16" fmla="*/ 6312 w 285048"/>
                    <a:gd name="connsiteY16" fmla="*/ 111803 h 172762"/>
                    <a:gd name="connsiteX17" fmla="*/ 597 w 285048"/>
                    <a:gd name="connsiteY17" fmla="*/ 124185 h 172762"/>
                    <a:gd name="connsiteX18" fmla="*/ 12979 w 285048"/>
                    <a:gd name="connsiteY18" fmla="*/ 129900 h 172762"/>
                    <a:gd name="connsiteX19" fmla="*/ 37744 w 285048"/>
                    <a:gd name="connsiteY19" fmla="*/ 121328 h 172762"/>
                    <a:gd name="connsiteX20" fmla="*/ 136804 w 285048"/>
                    <a:gd name="connsiteY20" fmla="*/ 142283 h 172762"/>
                    <a:gd name="connsiteX21" fmla="*/ 216814 w 285048"/>
                    <a:gd name="connsiteY21" fmla="*/ 172763 h 172762"/>
                    <a:gd name="connsiteX22" fmla="*/ 254914 w 285048"/>
                    <a:gd name="connsiteY22" fmla="*/ 167048 h 172762"/>
                    <a:gd name="connsiteX23" fmla="*/ 279679 w 285048"/>
                    <a:gd name="connsiteY23" fmla="*/ 158475 h 172762"/>
                    <a:gd name="connsiteX24" fmla="*/ 284442 w 285048"/>
                    <a:gd name="connsiteY24" fmla="*/ 146093 h 1727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285048" h="172762">
                      <a:moveTo>
                        <a:pt x="284442" y="146093"/>
                      </a:moveTo>
                      <a:cubicBezTo>
                        <a:pt x="282537" y="141330"/>
                        <a:pt x="277774" y="138473"/>
                        <a:pt x="272059" y="140378"/>
                      </a:cubicBezTo>
                      <a:lnTo>
                        <a:pt x="247294" y="148950"/>
                      </a:lnTo>
                      <a:cubicBezTo>
                        <a:pt x="221577" y="157523"/>
                        <a:pt x="193002" y="154665"/>
                        <a:pt x="169189" y="143235"/>
                      </a:cubicBezTo>
                      <a:lnTo>
                        <a:pt x="171094" y="141330"/>
                      </a:lnTo>
                      <a:cubicBezTo>
                        <a:pt x="187287" y="125138"/>
                        <a:pt x="187287" y="98468"/>
                        <a:pt x="171094" y="82275"/>
                      </a:cubicBezTo>
                      <a:lnTo>
                        <a:pt x="99657" y="10838"/>
                      </a:lnTo>
                      <a:cubicBezTo>
                        <a:pt x="87274" y="-3450"/>
                        <a:pt x="64414" y="-3450"/>
                        <a:pt x="51079" y="9885"/>
                      </a:cubicBezTo>
                      <a:lnTo>
                        <a:pt x="9169" y="51795"/>
                      </a:lnTo>
                      <a:cubicBezTo>
                        <a:pt x="6312" y="54653"/>
                        <a:pt x="4407" y="58463"/>
                        <a:pt x="4407" y="63225"/>
                      </a:cubicBezTo>
                      <a:cubicBezTo>
                        <a:pt x="4407" y="67988"/>
                        <a:pt x="6312" y="71798"/>
                        <a:pt x="9169" y="74655"/>
                      </a:cubicBezTo>
                      <a:cubicBezTo>
                        <a:pt x="14884" y="80370"/>
                        <a:pt x="23457" y="81323"/>
                        <a:pt x="29172" y="76560"/>
                      </a:cubicBezTo>
                      <a:lnTo>
                        <a:pt x="75844" y="46080"/>
                      </a:lnTo>
                      <a:lnTo>
                        <a:pt x="102514" y="72750"/>
                      </a:lnTo>
                      <a:lnTo>
                        <a:pt x="77749" y="97515"/>
                      </a:lnTo>
                      <a:cubicBezTo>
                        <a:pt x="62509" y="96563"/>
                        <a:pt x="46317" y="98468"/>
                        <a:pt x="31077" y="103230"/>
                      </a:cubicBezTo>
                      <a:lnTo>
                        <a:pt x="6312" y="111803"/>
                      </a:lnTo>
                      <a:cubicBezTo>
                        <a:pt x="1549" y="113708"/>
                        <a:pt x="-1308" y="118470"/>
                        <a:pt x="597" y="124185"/>
                      </a:cubicBezTo>
                      <a:cubicBezTo>
                        <a:pt x="2502" y="128948"/>
                        <a:pt x="7264" y="131805"/>
                        <a:pt x="12979" y="129900"/>
                      </a:cubicBezTo>
                      <a:lnTo>
                        <a:pt x="37744" y="121328"/>
                      </a:lnTo>
                      <a:cubicBezTo>
                        <a:pt x="72034" y="109898"/>
                        <a:pt x="110134" y="117518"/>
                        <a:pt x="136804" y="142283"/>
                      </a:cubicBezTo>
                      <a:cubicBezTo>
                        <a:pt x="158712" y="162285"/>
                        <a:pt x="187287" y="172763"/>
                        <a:pt x="216814" y="172763"/>
                      </a:cubicBezTo>
                      <a:cubicBezTo>
                        <a:pt x="229197" y="172763"/>
                        <a:pt x="242532" y="170858"/>
                        <a:pt x="254914" y="167048"/>
                      </a:cubicBezTo>
                      <a:lnTo>
                        <a:pt x="279679" y="158475"/>
                      </a:lnTo>
                      <a:cubicBezTo>
                        <a:pt x="283489" y="156570"/>
                        <a:pt x="286347" y="150855"/>
                        <a:pt x="284442" y="146093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C5345348-880F-5599-41B6-86ADC1CDE913}"/>
                    </a:ext>
                  </a:extLst>
                </p:cNvPr>
                <p:cNvSpPr/>
                <p:nvPr/>
              </p:nvSpPr>
              <p:spPr>
                <a:xfrm>
                  <a:off x="6835547" y="1991788"/>
                  <a:ext cx="95250" cy="95250"/>
                </a:xfrm>
                <a:custGeom>
                  <a:avLst/>
                  <a:gdLst>
                    <a:gd name="connsiteX0" fmla="*/ 47625 w 95250"/>
                    <a:gd name="connsiteY0" fmla="*/ 95250 h 95250"/>
                    <a:gd name="connsiteX1" fmla="*/ 95250 w 95250"/>
                    <a:gd name="connsiteY1" fmla="*/ 47625 h 95250"/>
                    <a:gd name="connsiteX2" fmla="*/ 47625 w 95250"/>
                    <a:gd name="connsiteY2" fmla="*/ 0 h 95250"/>
                    <a:gd name="connsiteX3" fmla="*/ 0 w 95250"/>
                    <a:gd name="connsiteY3" fmla="*/ 47625 h 95250"/>
                    <a:gd name="connsiteX4" fmla="*/ 47625 w 95250"/>
                    <a:gd name="connsiteY4" fmla="*/ 95250 h 95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5250" h="95250">
                      <a:moveTo>
                        <a:pt x="47625" y="95250"/>
                      </a:moveTo>
                      <a:cubicBezTo>
                        <a:pt x="74295" y="95250"/>
                        <a:pt x="95250" y="74295"/>
                        <a:pt x="95250" y="47625"/>
                      </a:cubicBezTo>
                      <a:cubicBezTo>
                        <a:pt x="95250" y="20955"/>
                        <a:pt x="74295" y="0"/>
                        <a:pt x="47625" y="0"/>
                      </a:cubicBezTo>
                      <a:cubicBezTo>
                        <a:pt x="20955" y="0"/>
                        <a:pt x="0" y="20955"/>
                        <a:pt x="0" y="47625"/>
                      </a:cubicBezTo>
                      <a:cubicBezTo>
                        <a:pt x="0" y="74295"/>
                        <a:pt x="20955" y="95250"/>
                        <a:pt x="47625" y="95250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</p:grpSp>
          <p:grpSp>
            <p:nvGrpSpPr>
              <p:cNvPr id="71" name="Graphic 64">
                <a:extLst>
                  <a:ext uri="{FF2B5EF4-FFF2-40B4-BE49-F238E27FC236}">
                    <a16:creationId xmlns:a16="http://schemas.microsoft.com/office/drawing/2014/main" id="{7710E919-993D-F609-BFE1-89A03A8A142C}"/>
                  </a:ext>
                </a:extLst>
              </p:cNvPr>
              <p:cNvGrpSpPr/>
              <p:nvPr/>
            </p:nvGrpSpPr>
            <p:grpSpPr>
              <a:xfrm>
                <a:off x="7239022" y="1836182"/>
                <a:ext cx="517833" cy="548405"/>
                <a:chOff x="6557344" y="1803073"/>
                <a:chExt cx="517833" cy="548405"/>
              </a:xfrm>
              <a:solidFill>
                <a:srgbClr val="E29018"/>
              </a:solidFill>
            </p:grpSpPr>
            <p:sp>
              <p:nvSpPr>
                <p:cNvPr id="72" name="Freeform: Shape 71">
                  <a:extLst>
                    <a:ext uri="{FF2B5EF4-FFF2-40B4-BE49-F238E27FC236}">
                      <a16:creationId xmlns:a16="http://schemas.microsoft.com/office/drawing/2014/main" id="{CE0A4206-9407-2B3C-E2E8-E4CDBA94851C}"/>
                    </a:ext>
                  </a:extLst>
                </p:cNvPr>
                <p:cNvSpPr/>
                <p:nvPr/>
              </p:nvSpPr>
              <p:spPr>
                <a:xfrm>
                  <a:off x="6769745" y="1803073"/>
                  <a:ext cx="93028" cy="93028"/>
                </a:xfrm>
                <a:custGeom>
                  <a:avLst/>
                  <a:gdLst>
                    <a:gd name="connsiteX0" fmla="*/ 93029 w 93028"/>
                    <a:gd name="connsiteY0" fmla="*/ 46514 h 93028"/>
                    <a:gd name="connsiteX1" fmla="*/ 46514 w 93028"/>
                    <a:gd name="connsiteY1" fmla="*/ 93029 h 93028"/>
                    <a:gd name="connsiteX2" fmla="*/ 0 w 93028"/>
                    <a:gd name="connsiteY2" fmla="*/ 46514 h 93028"/>
                    <a:gd name="connsiteX3" fmla="*/ 46514 w 93028"/>
                    <a:gd name="connsiteY3" fmla="*/ 0 h 93028"/>
                    <a:gd name="connsiteX4" fmla="*/ 93029 w 93028"/>
                    <a:gd name="connsiteY4" fmla="*/ 46514 h 930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3028" h="93028">
                      <a:moveTo>
                        <a:pt x="93029" y="46514"/>
                      </a:moveTo>
                      <a:cubicBezTo>
                        <a:pt x="93029" y="72203"/>
                        <a:pt x="72203" y="93029"/>
                        <a:pt x="46514" y="93029"/>
                      </a:cubicBezTo>
                      <a:cubicBezTo>
                        <a:pt x="20825" y="93029"/>
                        <a:pt x="0" y="72203"/>
                        <a:pt x="0" y="46514"/>
                      </a:cubicBezTo>
                      <a:cubicBezTo>
                        <a:pt x="0" y="20825"/>
                        <a:pt x="20825" y="0"/>
                        <a:pt x="46514" y="0"/>
                      </a:cubicBezTo>
                      <a:cubicBezTo>
                        <a:pt x="72203" y="0"/>
                        <a:pt x="93029" y="20825"/>
                        <a:pt x="93029" y="46514"/>
                      </a:cubicBezTo>
                      <a:close/>
                    </a:path>
                  </a:pathLst>
                </a:custGeom>
                <a:grpFill/>
                <a:ln w="117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3E2741D4-7ECF-3DCE-1A22-FC3B2C4E2C05}"/>
                    </a:ext>
                  </a:extLst>
                </p:cNvPr>
                <p:cNvSpPr/>
                <p:nvPr/>
              </p:nvSpPr>
              <p:spPr>
                <a:xfrm>
                  <a:off x="6557344" y="1858691"/>
                  <a:ext cx="517833" cy="492786"/>
                </a:xfrm>
                <a:custGeom>
                  <a:avLst/>
                  <a:gdLst>
                    <a:gd name="connsiteX0" fmla="*/ 513378 w 517833"/>
                    <a:gd name="connsiteY0" fmla="*/ 82127 h 492786"/>
                    <a:gd name="connsiteX1" fmla="*/ 496301 w 517833"/>
                    <a:gd name="connsiteY1" fmla="*/ 73864 h 492786"/>
                    <a:gd name="connsiteX2" fmla="*/ 493039 w 517833"/>
                    <a:gd name="connsiteY2" fmla="*/ 69644 h 492786"/>
                    <a:gd name="connsiteX3" fmla="*/ 495327 w 517833"/>
                    <a:gd name="connsiteY3" fmla="*/ 50591 h 492786"/>
                    <a:gd name="connsiteX4" fmla="*/ 468942 w 517833"/>
                    <a:gd name="connsiteY4" fmla="*/ 38469 h 492786"/>
                    <a:gd name="connsiteX5" fmla="*/ 459996 w 517833"/>
                    <a:gd name="connsiteY5" fmla="*/ 26898 h 492786"/>
                    <a:gd name="connsiteX6" fmla="*/ 456303 w 517833"/>
                    <a:gd name="connsiteY6" fmla="*/ 8288 h 492786"/>
                    <a:gd name="connsiteX7" fmla="*/ 426375 w 517833"/>
                    <a:gd name="connsiteY7" fmla="*/ 4457 h 492786"/>
                    <a:gd name="connsiteX8" fmla="*/ 422544 w 517833"/>
                    <a:gd name="connsiteY8" fmla="*/ 34383 h 492786"/>
                    <a:gd name="connsiteX9" fmla="*/ 439621 w 517833"/>
                    <a:gd name="connsiteY9" fmla="*/ 42646 h 492786"/>
                    <a:gd name="connsiteX10" fmla="*/ 443763 w 517833"/>
                    <a:gd name="connsiteY10" fmla="*/ 48005 h 492786"/>
                    <a:gd name="connsiteX11" fmla="*/ 400184 w 517833"/>
                    <a:gd name="connsiteY11" fmla="*/ 64542 h 492786"/>
                    <a:gd name="connsiteX12" fmla="*/ 318356 w 517833"/>
                    <a:gd name="connsiteY12" fmla="*/ 58105 h 492786"/>
                    <a:gd name="connsiteX13" fmla="*/ 318356 w 517833"/>
                    <a:gd name="connsiteY13" fmla="*/ 57938 h 492786"/>
                    <a:gd name="connsiteX14" fmla="*/ 199477 w 517833"/>
                    <a:gd name="connsiteY14" fmla="*/ 57938 h 492786"/>
                    <a:gd name="connsiteX15" fmla="*/ 199477 w 517833"/>
                    <a:gd name="connsiteY15" fmla="*/ 58105 h 492786"/>
                    <a:gd name="connsiteX16" fmla="*/ 117649 w 517833"/>
                    <a:gd name="connsiteY16" fmla="*/ 64542 h 492786"/>
                    <a:gd name="connsiteX17" fmla="*/ 74364 w 517833"/>
                    <a:gd name="connsiteY17" fmla="*/ 48118 h 492786"/>
                    <a:gd name="connsiteX18" fmla="*/ 78212 w 517833"/>
                    <a:gd name="connsiteY18" fmla="*/ 43140 h 492786"/>
                    <a:gd name="connsiteX19" fmla="*/ 95289 w 517833"/>
                    <a:gd name="connsiteY19" fmla="*/ 34877 h 492786"/>
                    <a:gd name="connsiteX20" fmla="*/ 91457 w 517833"/>
                    <a:gd name="connsiteY20" fmla="*/ 4950 h 492786"/>
                    <a:gd name="connsiteX21" fmla="*/ 61531 w 517833"/>
                    <a:gd name="connsiteY21" fmla="*/ 8782 h 492786"/>
                    <a:gd name="connsiteX22" fmla="*/ 57838 w 517833"/>
                    <a:gd name="connsiteY22" fmla="*/ 27390 h 492786"/>
                    <a:gd name="connsiteX23" fmla="*/ 49197 w 517833"/>
                    <a:gd name="connsiteY23" fmla="*/ 38568 h 492786"/>
                    <a:gd name="connsiteX24" fmla="*/ 22507 w 517833"/>
                    <a:gd name="connsiteY24" fmla="*/ 50591 h 492786"/>
                    <a:gd name="connsiteX25" fmla="*/ 24969 w 517833"/>
                    <a:gd name="connsiteY25" fmla="*/ 69911 h 492786"/>
                    <a:gd name="connsiteX26" fmla="*/ 21533 w 517833"/>
                    <a:gd name="connsiteY26" fmla="*/ 74356 h 492786"/>
                    <a:gd name="connsiteX27" fmla="*/ 4456 w 517833"/>
                    <a:gd name="connsiteY27" fmla="*/ 82619 h 492786"/>
                    <a:gd name="connsiteX28" fmla="*/ 8287 w 517833"/>
                    <a:gd name="connsiteY28" fmla="*/ 112547 h 492786"/>
                    <a:gd name="connsiteX29" fmla="*/ 38214 w 517833"/>
                    <a:gd name="connsiteY29" fmla="*/ 108714 h 492786"/>
                    <a:gd name="connsiteX30" fmla="*/ 41908 w 517833"/>
                    <a:gd name="connsiteY30" fmla="*/ 90107 h 492786"/>
                    <a:gd name="connsiteX31" fmla="*/ 47885 w 517833"/>
                    <a:gd name="connsiteY31" fmla="*/ 82375 h 492786"/>
                    <a:gd name="connsiteX32" fmla="*/ 107295 w 517833"/>
                    <a:gd name="connsiteY32" fmla="*/ 104921 h 492786"/>
                    <a:gd name="connsiteX33" fmla="*/ 116268 w 517833"/>
                    <a:gd name="connsiteY33" fmla="*/ 106204 h 492786"/>
                    <a:gd name="connsiteX34" fmla="*/ 199478 w 517833"/>
                    <a:gd name="connsiteY34" fmla="*/ 99659 h 492786"/>
                    <a:gd name="connsiteX35" fmla="*/ 199478 w 517833"/>
                    <a:gd name="connsiteY35" fmla="*/ 241356 h 492786"/>
                    <a:gd name="connsiteX36" fmla="*/ 148136 w 517833"/>
                    <a:gd name="connsiteY36" fmla="*/ 459683 h 492786"/>
                    <a:gd name="connsiteX37" fmla="*/ 168187 w 517833"/>
                    <a:gd name="connsiteY37" fmla="*/ 492064 h 492786"/>
                    <a:gd name="connsiteX38" fmla="*/ 200569 w 517833"/>
                    <a:gd name="connsiteY38" fmla="*/ 472013 h 492786"/>
                    <a:gd name="connsiteX39" fmla="*/ 252642 w 517833"/>
                    <a:gd name="connsiteY39" fmla="*/ 250577 h 492786"/>
                    <a:gd name="connsiteX40" fmla="*/ 265190 w 517833"/>
                    <a:gd name="connsiteY40" fmla="*/ 250577 h 492786"/>
                    <a:gd name="connsiteX41" fmla="*/ 317264 w 517833"/>
                    <a:gd name="connsiteY41" fmla="*/ 472013 h 492786"/>
                    <a:gd name="connsiteX42" fmla="*/ 349646 w 517833"/>
                    <a:gd name="connsiteY42" fmla="*/ 492064 h 492786"/>
                    <a:gd name="connsiteX43" fmla="*/ 369698 w 517833"/>
                    <a:gd name="connsiteY43" fmla="*/ 459683 h 492786"/>
                    <a:gd name="connsiteX44" fmla="*/ 318356 w 517833"/>
                    <a:gd name="connsiteY44" fmla="*/ 241357 h 492786"/>
                    <a:gd name="connsiteX45" fmla="*/ 318356 w 517833"/>
                    <a:gd name="connsiteY45" fmla="*/ 99659 h 492786"/>
                    <a:gd name="connsiteX46" fmla="*/ 401566 w 517833"/>
                    <a:gd name="connsiteY46" fmla="*/ 106204 h 492786"/>
                    <a:gd name="connsiteX47" fmla="*/ 410539 w 517833"/>
                    <a:gd name="connsiteY47" fmla="*/ 104921 h 492786"/>
                    <a:gd name="connsiteX48" fmla="*/ 470244 w 517833"/>
                    <a:gd name="connsiteY48" fmla="*/ 82263 h 492786"/>
                    <a:gd name="connsiteX49" fmla="*/ 475926 w 517833"/>
                    <a:gd name="connsiteY49" fmla="*/ 89613 h 492786"/>
                    <a:gd name="connsiteX50" fmla="*/ 479619 w 517833"/>
                    <a:gd name="connsiteY50" fmla="*/ 108222 h 492786"/>
                    <a:gd name="connsiteX51" fmla="*/ 509546 w 517833"/>
                    <a:gd name="connsiteY51" fmla="*/ 112054 h 492786"/>
                    <a:gd name="connsiteX52" fmla="*/ 513378 w 517833"/>
                    <a:gd name="connsiteY52" fmla="*/ 82127 h 4927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</a:cxnLst>
                  <a:rect l="l" t="t" r="r" b="b"/>
                  <a:pathLst>
                    <a:path w="517833" h="492786">
                      <a:moveTo>
                        <a:pt x="513378" y="82127"/>
                      </a:moveTo>
                      <a:cubicBezTo>
                        <a:pt x="509135" y="76637"/>
                        <a:pt x="502742" y="73810"/>
                        <a:pt x="496301" y="73864"/>
                      </a:cubicBezTo>
                      <a:lnTo>
                        <a:pt x="493039" y="69644"/>
                      </a:lnTo>
                      <a:cubicBezTo>
                        <a:pt x="496736" y="64238"/>
                        <a:pt x="497826" y="57178"/>
                        <a:pt x="495327" y="50591"/>
                      </a:cubicBezTo>
                      <a:cubicBezTo>
                        <a:pt x="491310" y="40004"/>
                        <a:pt x="479550" y="34641"/>
                        <a:pt x="468942" y="38469"/>
                      </a:cubicBezTo>
                      <a:lnTo>
                        <a:pt x="459996" y="26898"/>
                      </a:lnTo>
                      <a:cubicBezTo>
                        <a:pt x="461673" y="20678"/>
                        <a:pt x="460546" y="13779"/>
                        <a:pt x="456303" y="8288"/>
                      </a:cubicBezTo>
                      <a:cubicBezTo>
                        <a:pt x="449097" y="-1035"/>
                        <a:pt x="435698" y="-2750"/>
                        <a:pt x="426375" y="4457"/>
                      </a:cubicBezTo>
                      <a:cubicBezTo>
                        <a:pt x="417053" y="11662"/>
                        <a:pt x="415337" y="25062"/>
                        <a:pt x="422544" y="34383"/>
                      </a:cubicBezTo>
                      <a:cubicBezTo>
                        <a:pt x="426787" y="39873"/>
                        <a:pt x="433180" y="42701"/>
                        <a:pt x="439621" y="42646"/>
                      </a:cubicBezTo>
                      <a:lnTo>
                        <a:pt x="443763" y="48005"/>
                      </a:lnTo>
                      <a:lnTo>
                        <a:pt x="400184" y="64542"/>
                      </a:lnTo>
                      <a:lnTo>
                        <a:pt x="318356" y="58105"/>
                      </a:lnTo>
                      <a:lnTo>
                        <a:pt x="318356" y="57938"/>
                      </a:lnTo>
                      <a:cubicBezTo>
                        <a:pt x="279128" y="57938"/>
                        <a:pt x="239337" y="57938"/>
                        <a:pt x="199477" y="57938"/>
                      </a:cubicBezTo>
                      <a:lnTo>
                        <a:pt x="199477" y="58105"/>
                      </a:lnTo>
                      <a:lnTo>
                        <a:pt x="117649" y="64542"/>
                      </a:lnTo>
                      <a:lnTo>
                        <a:pt x="74364" y="48118"/>
                      </a:lnTo>
                      <a:lnTo>
                        <a:pt x="78212" y="43140"/>
                      </a:lnTo>
                      <a:cubicBezTo>
                        <a:pt x="84653" y="43195"/>
                        <a:pt x="91045" y="40367"/>
                        <a:pt x="95289" y="34877"/>
                      </a:cubicBezTo>
                      <a:cubicBezTo>
                        <a:pt x="102495" y="25555"/>
                        <a:pt x="100779" y="12156"/>
                        <a:pt x="91457" y="4950"/>
                      </a:cubicBezTo>
                      <a:cubicBezTo>
                        <a:pt x="82135" y="-2256"/>
                        <a:pt x="68737" y="-540"/>
                        <a:pt x="61531" y="8782"/>
                      </a:cubicBezTo>
                      <a:cubicBezTo>
                        <a:pt x="57286" y="14272"/>
                        <a:pt x="56161" y="21171"/>
                        <a:pt x="57838" y="27390"/>
                      </a:cubicBezTo>
                      <a:lnTo>
                        <a:pt x="49197" y="38568"/>
                      </a:lnTo>
                      <a:cubicBezTo>
                        <a:pt x="38509" y="34527"/>
                        <a:pt x="26562" y="39904"/>
                        <a:pt x="22507" y="50591"/>
                      </a:cubicBezTo>
                      <a:cubicBezTo>
                        <a:pt x="19966" y="57285"/>
                        <a:pt x="21125" y="64474"/>
                        <a:pt x="24969" y="69911"/>
                      </a:cubicBezTo>
                      <a:lnTo>
                        <a:pt x="21533" y="74356"/>
                      </a:lnTo>
                      <a:cubicBezTo>
                        <a:pt x="15090" y="74301"/>
                        <a:pt x="8699" y="77129"/>
                        <a:pt x="4456" y="82619"/>
                      </a:cubicBezTo>
                      <a:cubicBezTo>
                        <a:pt x="-2750" y="91942"/>
                        <a:pt x="-1034" y="105340"/>
                        <a:pt x="8287" y="112547"/>
                      </a:cubicBezTo>
                      <a:cubicBezTo>
                        <a:pt x="17610" y="119752"/>
                        <a:pt x="31008" y="118037"/>
                        <a:pt x="38214" y="108714"/>
                      </a:cubicBezTo>
                      <a:cubicBezTo>
                        <a:pt x="42457" y="103224"/>
                        <a:pt x="43583" y="96327"/>
                        <a:pt x="41908" y="90107"/>
                      </a:cubicBezTo>
                      <a:lnTo>
                        <a:pt x="47885" y="82375"/>
                      </a:lnTo>
                      <a:lnTo>
                        <a:pt x="107295" y="104921"/>
                      </a:lnTo>
                      <a:cubicBezTo>
                        <a:pt x="110148" y="106004"/>
                        <a:pt x="113214" y="106446"/>
                        <a:pt x="116268" y="106204"/>
                      </a:cubicBezTo>
                      <a:lnTo>
                        <a:pt x="199478" y="99659"/>
                      </a:lnTo>
                      <a:lnTo>
                        <a:pt x="199478" y="241356"/>
                      </a:lnTo>
                      <a:lnTo>
                        <a:pt x="148136" y="459683"/>
                      </a:lnTo>
                      <a:cubicBezTo>
                        <a:pt x="144732" y="474162"/>
                        <a:pt x="153708" y="488660"/>
                        <a:pt x="168187" y="492064"/>
                      </a:cubicBezTo>
                      <a:cubicBezTo>
                        <a:pt x="182661" y="495470"/>
                        <a:pt x="197164" y="486497"/>
                        <a:pt x="200569" y="472013"/>
                      </a:cubicBezTo>
                      <a:lnTo>
                        <a:pt x="252642" y="250577"/>
                      </a:lnTo>
                      <a:lnTo>
                        <a:pt x="265190" y="250577"/>
                      </a:lnTo>
                      <a:lnTo>
                        <a:pt x="317264" y="472013"/>
                      </a:lnTo>
                      <a:cubicBezTo>
                        <a:pt x="320671" y="486501"/>
                        <a:pt x="335178" y="495470"/>
                        <a:pt x="349646" y="492064"/>
                      </a:cubicBezTo>
                      <a:cubicBezTo>
                        <a:pt x="364126" y="488660"/>
                        <a:pt x="373103" y="474162"/>
                        <a:pt x="369698" y="459683"/>
                      </a:cubicBezTo>
                      <a:lnTo>
                        <a:pt x="318356" y="241357"/>
                      </a:lnTo>
                      <a:lnTo>
                        <a:pt x="318356" y="99659"/>
                      </a:lnTo>
                      <a:lnTo>
                        <a:pt x="401566" y="106204"/>
                      </a:lnTo>
                      <a:cubicBezTo>
                        <a:pt x="404620" y="106446"/>
                        <a:pt x="407686" y="106003"/>
                        <a:pt x="410539" y="104921"/>
                      </a:cubicBezTo>
                      <a:lnTo>
                        <a:pt x="470244" y="82263"/>
                      </a:lnTo>
                      <a:lnTo>
                        <a:pt x="475926" y="89613"/>
                      </a:lnTo>
                      <a:cubicBezTo>
                        <a:pt x="474249" y="95834"/>
                        <a:pt x="475376" y="102731"/>
                        <a:pt x="479619" y="108222"/>
                      </a:cubicBezTo>
                      <a:cubicBezTo>
                        <a:pt x="486825" y="117545"/>
                        <a:pt x="500224" y="119261"/>
                        <a:pt x="509546" y="112054"/>
                      </a:cubicBezTo>
                      <a:cubicBezTo>
                        <a:pt x="518868" y="104848"/>
                        <a:pt x="520584" y="91449"/>
                        <a:pt x="513378" y="82127"/>
                      </a:cubicBezTo>
                      <a:close/>
                    </a:path>
                  </a:pathLst>
                </a:custGeom>
                <a:grpFill/>
                <a:ln w="117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</p:grpSp>
          <p:grpSp>
            <p:nvGrpSpPr>
              <p:cNvPr id="74" name="Graphic 66">
                <a:extLst>
                  <a:ext uri="{FF2B5EF4-FFF2-40B4-BE49-F238E27FC236}">
                    <a16:creationId xmlns:a16="http://schemas.microsoft.com/office/drawing/2014/main" id="{8646BE87-560A-257C-C7F1-E8B758D8DE31}"/>
                  </a:ext>
                </a:extLst>
              </p:cNvPr>
              <p:cNvGrpSpPr/>
              <p:nvPr/>
            </p:nvGrpSpPr>
            <p:grpSpPr>
              <a:xfrm>
                <a:off x="7783846" y="1914062"/>
                <a:ext cx="514712" cy="442434"/>
                <a:chOff x="6520626" y="1823157"/>
                <a:chExt cx="591299" cy="508267"/>
              </a:xfrm>
              <a:solidFill>
                <a:srgbClr val="E29018"/>
              </a:solidFill>
            </p:grpSpPr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CD510C87-E4B3-796B-5588-9CB7CE6A163C}"/>
                    </a:ext>
                  </a:extLst>
                </p:cNvPr>
                <p:cNvSpPr/>
                <p:nvPr/>
              </p:nvSpPr>
              <p:spPr>
                <a:xfrm>
                  <a:off x="6520626" y="2094113"/>
                  <a:ext cx="221225" cy="237311"/>
                </a:xfrm>
                <a:custGeom>
                  <a:avLst/>
                  <a:gdLst>
                    <a:gd name="connsiteX0" fmla="*/ 168916 w 221225"/>
                    <a:gd name="connsiteY0" fmla="*/ 184188 h 237311"/>
                    <a:gd name="connsiteX1" fmla="*/ 118651 w 221225"/>
                    <a:gd name="connsiteY1" fmla="*/ 201608 h 237311"/>
                    <a:gd name="connsiteX2" fmla="*/ 35703 w 221225"/>
                    <a:gd name="connsiteY2" fmla="*/ 118660 h 237311"/>
                    <a:gd name="connsiteX3" fmla="*/ 118651 w 221225"/>
                    <a:gd name="connsiteY3" fmla="*/ 35702 h 237311"/>
                    <a:gd name="connsiteX4" fmla="*/ 195251 w 221225"/>
                    <a:gd name="connsiteY4" fmla="*/ 86979 h 237311"/>
                    <a:gd name="connsiteX5" fmla="*/ 221226 w 221225"/>
                    <a:gd name="connsiteY5" fmla="*/ 60040 h 237311"/>
                    <a:gd name="connsiteX6" fmla="*/ 118651 w 221225"/>
                    <a:gd name="connsiteY6" fmla="*/ 0 h 237311"/>
                    <a:gd name="connsiteX7" fmla="*/ 0 w 221225"/>
                    <a:gd name="connsiteY7" fmla="*/ 118660 h 237311"/>
                    <a:gd name="connsiteX8" fmla="*/ 118651 w 221225"/>
                    <a:gd name="connsiteY8" fmla="*/ 237311 h 237311"/>
                    <a:gd name="connsiteX9" fmla="*/ 198412 w 221225"/>
                    <a:gd name="connsiteY9" fmla="*/ 205967 h 237311"/>
                    <a:gd name="connsiteX10" fmla="*/ 176064 w 221225"/>
                    <a:gd name="connsiteY10" fmla="*/ 192614 h 237311"/>
                    <a:gd name="connsiteX11" fmla="*/ 168916 w 221225"/>
                    <a:gd name="connsiteY11" fmla="*/ 184188 h 2373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21225" h="237311">
                      <a:moveTo>
                        <a:pt x="168916" y="184188"/>
                      </a:moveTo>
                      <a:cubicBezTo>
                        <a:pt x="154923" y="194949"/>
                        <a:pt x="137628" y="201608"/>
                        <a:pt x="118651" y="201608"/>
                      </a:cubicBezTo>
                      <a:cubicBezTo>
                        <a:pt x="72918" y="201608"/>
                        <a:pt x="35703" y="164394"/>
                        <a:pt x="35703" y="118660"/>
                      </a:cubicBezTo>
                      <a:cubicBezTo>
                        <a:pt x="35703" y="72918"/>
                        <a:pt x="72918" y="35702"/>
                        <a:pt x="118651" y="35702"/>
                      </a:cubicBezTo>
                      <a:cubicBezTo>
                        <a:pt x="153167" y="35702"/>
                        <a:pt x="182770" y="56925"/>
                        <a:pt x="195251" y="86979"/>
                      </a:cubicBezTo>
                      <a:lnTo>
                        <a:pt x="221226" y="60040"/>
                      </a:lnTo>
                      <a:cubicBezTo>
                        <a:pt x="200771" y="24338"/>
                        <a:pt x="162745" y="0"/>
                        <a:pt x="118651" y="0"/>
                      </a:cubicBezTo>
                      <a:cubicBezTo>
                        <a:pt x="53112" y="0"/>
                        <a:pt x="0" y="53123"/>
                        <a:pt x="0" y="118660"/>
                      </a:cubicBezTo>
                      <a:cubicBezTo>
                        <a:pt x="0" y="184188"/>
                        <a:pt x="53112" y="237311"/>
                        <a:pt x="118651" y="237311"/>
                      </a:cubicBezTo>
                      <a:cubicBezTo>
                        <a:pt x="149486" y="237311"/>
                        <a:pt x="177307" y="225260"/>
                        <a:pt x="198412" y="205967"/>
                      </a:cubicBezTo>
                      <a:cubicBezTo>
                        <a:pt x="190312" y="203249"/>
                        <a:pt x="182629" y="198936"/>
                        <a:pt x="176064" y="192614"/>
                      </a:cubicBezTo>
                      <a:cubicBezTo>
                        <a:pt x="173355" y="189997"/>
                        <a:pt x="171018" y="187138"/>
                        <a:pt x="168916" y="184188"/>
                      </a:cubicBezTo>
                      <a:close/>
                    </a:path>
                  </a:pathLst>
                </a:custGeom>
                <a:grpFill/>
                <a:ln w="118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FB5C4B7E-F652-2D4D-403D-1D4B414FC920}"/>
                    </a:ext>
                  </a:extLst>
                </p:cNvPr>
                <p:cNvSpPr/>
                <p:nvPr/>
              </p:nvSpPr>
              <p:spPr>
                <a:xfrm>
                  <a:off x="6671166" y="1888714"/>
                  <a:ext cx="348279" cy="390875"/>
                </a:xfrm>
                <a:custGeom>
                  <a:avLst/>
                  <a:gdLst>
                    <a:gd name="connsiteX0" fmla="*/ 198541 w 348279"/>
                    <a:gd name="connsiteY0" fmla="*/ 206305 h 390875"/>
                    <a:gd name="connsiteX1" fmla="*/ 135713 w 348279"/>
                    <a:gd name="connsiteY1" fmla="*/ 169813 h 390875"/>
                    <a:gd name="connsiteX2" fmla="*/ 181363 w 348279"/>
                    <a:gd name="connsiteY2" fmla="*/ 141233 h 390875"/>
                    <a:gd name="connsiteX3" fmla="*/ 180481 w 348279"/>
                    <a:gd name="connsiteY3" fmla="*/ 150159 h 390875"/>
                    <a:gd name="connsiteX4" fmla="*/ 204259 w 348279"/>
                    <a:gd name="connsiteY4" fmla="*/ 182108 h 390875"/>
                    <a:gd name="connsiteX5" fmla="*/ 318562 w 348279"/>
                    <a:gd name="connsiteY5" fmla="*/ 200867 h 390875"/>
                    <a:gd name="connsiteX6" fmla="*/ 347872 w 348279"/>
                    <a:gd name="connsiteY6" fmla="*/ 175984 h 390875"/>
                    <a:gd name="connsiteX7" fmla="*/ 323398 w 348279"/>
                    <a:gd name="connsiteY7" fmla="*/ 141769 h 390875"/>
                    <a:gd name="connsiteX8" fmla="*/ 242448 w 348279"/>
                    <a:gd name="connsiteY8" fmla="*/ 128321 h 390875"/>
                    <a:gd name="connsiteX9" fmla="*/ 246297 w 348279"/>
                    <a:gd name="connsiteY9" fmla="*/ 89691 h 390875"/>
                    <a:gd name="connsiteX10" fmla="*/ 242646 w 348279"/>
                    <a:gd name="connsiteY10" fmla="*/ 42538 h 390875"/>
                    <a:gd name="connsiteX11" fmla="*/ 231058 w 348279"/>
                    <a:gd name="connsiteY11" fmla="*/ 24013 h 390875"/>
                    <a:gd name="connsiteX12" fmla="*/ 160559 w 348279"/>
                    <a:gd name="connsiteY12" fmla="*/ 7799 h 390875"/>
                    <a:gd name="connsiteX13" fmla="*/ 33739 w 348279"/>
                    <a:gd name="connsiteY13" fmla="*/ 87201 h 390875"/>
                    <a:gd name="connsiteX14" fmla="*/ 12831 w 348279"/>
                    <a:gd name="connsiteY14" fmla="*/ 178073 h 390875"/>
                    <a:gd name="connsiteX15" fmla="*/ 119356 w 348279"/>
                    <a:gd name="connsiteY15" fmla="*/ 249250 h 390875"/>
                    <a:gd name="connsiteX16" fmla="*/ 41128 w 348279"/>
                    <a:gd name="connsiteY16" fmla="*/ 330395 h 390875"/>
                    <a:gd name="connsiteX17" fmla="*/ 42046 w 348279"/>
                    <a:gd name="connsiteY17" fmla="*/ 380871 h 390875"/>
                    <a:gd name="connsiteX18" fmla="*/ 66824 w 348279"/>
                    <a:gd name="connsiteY18" fmla="*/ 390875 h 390875"/>
                    <a:gd name="connsiteX19" fmla="*/ 92522 w 348279"/>
                    <a:gd name="connsiteY19" fmla="*/ 379950 h 390875"/>
                    <a:gd name="connsiteX20" fmla="*/ 206303 w 348279"/>
                    <a:gd name="connsiteY20" fmla="*/ 261953 h 390875"/>
                    <a:gd name="connsiteX21" fmla="*/ 198541 w 348279"/>
                    <a:gd name="connsiteY21" fmla="*/ 206305 h 3908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348279" h="390875">
                      <a:moveTo>
                        <a:pt x="198541" y="206305"/>
                      </a:moveTo>
                      <a:lnTo>
                        <a:pt x="135713" y="169813"/>
                      </a:lnTo>
                      <a:cubicBezTo>
                        <a:pt x="163732" y="152276"/>
                        <a:pt x="153343" y="158771"/>
                        <a:pt x="181363" y="141233"/>
                      </a:cubicBezTo>
                      <a:lnTo>
                        <a:pt x="180481" y="150159"/>
                      </a:lnTo>
                      <a:cubicBezTo>
                        <a:pt x="178968" y="165350"/>
                        <a:pt x="190164" y="179252"/>
                        <a:pt x="204259" y="182108"/>
                      </a:cubicBezTo>
                      <a:cubicBezTo>
                        <a:pt x="204596" y="182177"/>
                        <a:pt x="314552" y="200867"/>
                        <a:pt x="318562" y="200867"/>
                      </a:cubicBezTo>
                      <a:cubicBezTo>
                        <a:pt x="332846" y="200867"/>
                        <a:pt x="345457" y="190546"/>
                        <a:pt x="347872" y="175984"/>
                      </a:cubicBezTo>
                      <a:cubicBezTo>
                        <a:pt x="350569" y="159771"/>
                        <a:pt x="339610" y="144451"/>
                        <a:pt x="323398" y="141769"/>
                      </a:cubicBezTo>
                      <a:lnTo>
                        <a:pt x="242448" y="128321"/>
                      </a:lnTo>
                      <a:lnTo>
                        <a:pt x="246297" y="89691"/>
                      </a:lnTo>
                      <a:cubicBezTo>
                        <a:pt x="250178" y="65005"/>
                        <a:pt x="251862" y="57265"/>
                        <a:pt x="242646" y="42538"/>
                      </a:cubicBezTo>
                      <a:lnTo>
                        <a:pt x="231058" y="24013"/>
                      </a:lnTo>
                      <a:cubicBezTo>
                        <a:pt x="216089" y="105"/>
                        <a:pt x="184524" y="-7205"/>
                        <a:pt x="160559" y="7799"/>
                      </a:cubicBezTo>
                      <a:lnTo>
                        <a:pt x="33739" y="87201"/>
                      </a:lnTo>
                      <a:cubicBezTo>
                        <a:pt x="2591" y="106703"/>
                        <a:pt x="-12599" y="147824"/>
                        <a:pt x="12831" y="178073"/>
                      </a:cubicBezTo>
                      <a:cubicBezTo>
                        <a:pt x="22765" y="189894"/>
                        <a:pt x="119356" y="249250"/>
                        <a:pt x="119356" y="249250"/>
                      </a:cubicBezTo>
                      <a:lnTo>
                        <a:pt x="41128" y="330395"/>
                      </a:lnTo>
                      <a:cubicBezTo>
                        <a:pt x="27437" y="344585"/>
                        <a:pt x="27844" y="367191"/>
                        <a:pt x="42046" y="380871"/>
                      </a:cubicBezTo>
                      <a:cubicBezTo>
                        <a:pt x="48973" y="387551"/>
                        <a:pt x="57899" y="390875"/>
                        <a:pt x="66824" y="390875"/>
                      </a:cubicBezTo>
                      <a:cubicBezTo>
                        <a:pt x="76182" y="390875"/>
                        <a:pt x="85526" y="387227"/>
                        <a:pt x="92522" y="379950"/>
                      </a:cubicBezTo>
                      <a:lnTo>
                        <a:pt x="206303" y="261953"/>
                      </a:lnTo>
                      <a:cubicBezTo>
                        <a:pt x="222355" y="245344"/>
                        <a:pt x="218590" y="217950"/>
                        <a:pt x="198541" y="206305"/>
                      </a:cubicBezTo>
                      <a:close/>
                    </a:path>
                  </a:pathLst>
                </a:custGeom>
                <a:grpFill/>
                <a:ln w="118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ACCA475A-AA39-3AAE-D2D8-B6F7F169386F}"/>
                    </a:ext>
                  </a:extLst>
                </p:cNvPr>
                <p:cNvSpPr/>
                <p:nvPr/>
              </p:nvSpPr>
              <p:spPr>
                <a:xfrm>
                  <a:off x="6912058" y="1823157"/>
                  <a:ext cx="118823" cy="118831"/>
                </a:xfrm>
                <a:custGeom>
                  <a:avLst/>
                  <a:gdLst>
                    <a:gd name="connsiteX0" fmla="*/ 90932 w 118823"/>
                    <a:gd name="connsiteY0" fmla="*/ 109780 h 118831"/>
                    <a:gd name="connsiteX1" fmla="*/ 109759 w 118823"/>
                    <a:gd name="connsiteY1" fmla="*/ 27902 h 118831"/>
                    <a:gd name="connsiteX2" fmla="*/ 27883 w 118823"/>
                    <a:gd name="connsiteY2" fmla="*/ 9063 h 118831"/>
                    <a:gd name="connsiteX3" fmla="*/ 9056 w 118823"/>
                    <a:gd name="connsiteY3" fmla="*/ 90917 h 118831"/>
                    <a:gd name="connsiteX4" fmla="*/ 90932 w 118823"/>
                    <a:gd name="connsiteY4" fmla="*/ 109780 h 118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8823" h="118831">
                      <a:moveTo>
                        <a:pt x="90932" y="109780"/>
                      </a:moveTo>
                      <a:cubicBezTo>
                        <a:pt x="118745" y="92359"/>
                        <a:pt x="127171" y="55702"/>
                        <a:pt x="109759" y="27902"/>
                      </a:cubicBezTo>
                      <a:cubicBezTo>
                        <a:pt x="92351" y="78"/>
                        <a:pt x="55693" y="-8348"/>
                        <a:pt x="27883" y="9063"/>
                      </a:cubicBezTo>
                      <a:cubicBezTo>
                        <a:pt x="82" y="26473"/>
                        <a:pt x="-8344" y="63117"/>
                        <a:pt x="9056" y="90917"/>
                      </a:cubicBezTo>
                      <a:cubicBezTo>
                        <a:pt x="26463" y="118742"/>
                        <a:pt x="63121" y="127180"/>
                        <a:pt x="90932" y="109780"/>
                      </a:cubicBezTo>
                      <a:close/>
                    </a:path>
                  </a:pathLst>
                </a:custGeom>
                <a:grpFill/>
                <a:ln w="118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3F0DA66F-E7E3-284E-5DC9-5F3CA9FC21DD}"/>
                    </a:ext>
                  </a:extLst>
                </p:cNvPr>
                <p:cNvSpPr/>
                <p:nvPr/>
              </p:nvSpPr>
              <p:spPr>
                <a:xfrm>
                  <a:off x="6874622" y="2094113"/>
                  <a:ext cx="237302" cy="237311"/>
                </a:xfrm>
                <a:custGeom>
                  <a:avLst/>
                  <a:gdLst>
                    <a:gd name="connsiteX0" fmla="*/ 118651 w 237302"/>
                    <a:gd name="connsiteY0" fmla="*/ 0 h 237311"/>
                    <a:gd name="connsiteX1" fmla="*/ 0 w 237302"/>
                    <a:gd name="connsiteY1" fmla="*/ 118660 h 237311"/>
                    <a:gd name="connsiteX2" fmla="*/ 118651 w 237302"/>
                    <a:gd name="connsiteY2" fmla="*/ 237311 h 237311"/>
                    <a:gd name="connsiteX3" fmla="*/ 237303 w 237302"/>
                    <a:gd name="connsiteY3" fmla="*/ 118660 h 237311"/>
                    <a:gd name="connsiteX4" fmla="*/ 118651 w 237302"/>
                    <a:gd name="connsiteY4" fmla="*/ 0 h 237311"/>
                    <a:gd name="connsiteX5" fmla="*/ 118651 w 237302"/>
                    <a:gd name="connsiteY5" fmla="*/ 201608 h 237311"/>
                    <a:gd name="connsiteX6" fmla="*/ 35703 w 237302"/>
                    <a:gd name="connsiteY6" fmla="*/ 118660 h 237311"/>
                    <a:gd name="connsiteX7" fmla="*/ 118651 w 237302"/>
                    <a:gd name="connsiteY7" fmla="*/ 35702 h 237311"/>
                    <a:gd name="connsiteX8" fmla="*/ 201599 w 237302"/>
                    <a:gd name="connsiteY8" fmla="*/ 118660 h 237311"/>
                    <a:gd name="connsiteX9" fmla="*/ 118651 w 237302"/>
                    <a:gd name="connsiteY9" fmla="*/ 201608 h 2373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37302" h="237311">
                      <a:moveTo>
                        <a:pt x="118651" y="0"/>
                      </a:moveTo>
                      <a:cubicBezTo>
                        <a:pt x="52429" y="0"/>
                        <a:pt x="0" y="54636"/>
                        <a:pt x="0" y="118660"/>
                      </a:cubicBezTo>
                      <a:cubicBezTo>
                        <a:pt x="0" y="184188"/>
                        <a:pt x="53114" y="237311"/>
                        <a:pt x="118651" y="237311"/>
                      </a:cubicBezTo>
                      <a:cubicBezTo>
                        <a:pt x="184176" y="237311"/>
                        <a:pt x="237303" y="184188"/>
                        <a:pt x="237303" y="118660"/>
                      </a:cubicBezTo>
                      <a:cubicBezTo>
                        <a:pt x="237303" y="53123"/>
                        <a:pt x="184176" y="0"/>
                        <a:pt x="118651" y="0"/>
                      </a:cubicBezTo>
                      <a:close/>
                      <a:moveTo>
                        <a:pt x="118651" y="201608"/>
                      </a:moveTo>
                      <a:cubicBezTo>
                        <a:pt x="72918" y="201608"/>
                        <a:pt x="35703" y="164394"/>
                        <a:pt x="35703" y="118660"/>
                      </a:cubicBezTo>
                      <a:cubicBezTo>
                        <a:pt x="35703" y="72918"/>
                        <a:pt x="72919" y="35702"/>
                        <a:pt x="118651" y="35702"/>
                      </a:cubicBezTo>
                      <a:cubicBezTo>
                        <a:pt x="164385" y="35702"/>
                        <a:pt x="201599" y="72918"/>
                        <a:pt x="201599" y="118660"/>
                      </a:cubicBezTo>
                      <a:cubicBezTo>
                        <a:pt x="201601" y="164394"/>
                        <a:pt x="164385" y="201608"/>
                        <a:pt x="118651" y="201608"/>
                      </a:cubicBezTo>
                      <a:close/>
                    </a:path>
                  </a:pathLst>
                </a:custGeom>
                <a:grpFill/>
                <a:ln w="118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</p:grpSp>
          <p:grpSp>
            <p:nvGrpSpPr>
              <p:cNvPr id="68" name="Graphic 60">
                <a:extLst>
                  <a:ext uri="{FF2B5EF4-FFF2-40B4-BE49-F238E27FC236}">
                    <a16:creationId xmlns:a16="http://schemas.microsoft.com/office/drawing/2014/main" id="{44CCB264-120A-3093-963F-A65FF67C4A60}"/>
                  </a:ext>
                </a:extLst>
              </p:cNvPr>
              <p:cNvGrpSpPr/>
              <p:nvPr/>
            </p:nvGrpSpPr>
            <p:grpSpPr>
              <a:xfrm>
                <a:off x="6087537" y="1796017"/>
                <a:ext cx="609779" cy="588569"/>
                <a:chOff x="6511697" y="1783315"/>
                <a:chExt cx="609779" cy="588569"/>
              </a:xfrm>
              <a:solidFill>
                <a:srgbClr val="E29018"/>
              </a:solidFill>
            </p:grpSpPr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0F4B99E1-06F8-DF7E-F150-25DB66C0F085}"/>
                    </a:ext>
                  </a:extLst>
                </p:cNvPr>
                <p:cNvSpPr/>
                <p:nvPr/>
              </p:nvSpPr>
              <p:spPr>
                <a:xfrm>
                  <a:off x="6511697" y="1877909"/>
                  <a:ext cx="609779" cy="493976"/>
                </a:xfrm>
                <a:custGeom>
                  <a:avLst/>
                  <a:gdLst>
                    <a:gd name="connsiteX0" fmla="*/ 599392 w 609779"/>
                    <a:gd name="connsiteY0" fmla="*/ 27487 h 493976"/>
                    <a:gd name="connsiteX1" fmla="*/ 597900 w 609779"/>
                    <a:gd name="connsiteY1" fmla="*/ 25994 h 493976"/>
                    <a:gd name="connsiteX2" fmla="*/ 546924 w 609779"/>
                    <a:gd name="connsiteY2" fmla="*/ 26035 h 493976"/>
                    <a:gd name="connsiteX3" fmla="*/ 492050 w 609779"/>
                    <a:gd name="connsiteY3" fmla="*/ 81488 h 493976"/>
                    <a:gd name="connsiteX4" fmla="*/ 481518 w 609779"/>
                    <a:gd name="connsiteY4" fmla="*/ 81729 h 493976"/>
                    <a:gd name="connsiteX5" fmla="*/ 404583 w 609779"/>
                    <a:gd name="connsiteY5" fmla="*/ 10700 h 493976"/>
                    <a:gd name="connsiteX6" fmla="*/ 377203 w 609779"/>
                    <a:gd name="connsiteY6" fmla="*/ 0 h 493976"/>
                    <a:gd name="connsiteX7" fmla="*/ 262755 w 609779"/>
                    <a:gd name="connsiteY7" fmla="*/ 0 h 493976"/>
                    <a:gd name="connsiteX8" fmla="*/ 255514 w 609779"/>
                    <a:gd name="connsiteY8" fmla="*/ 2880 h 493976"/>
                    <a:gd name="connsiteX9" fmla="*/ 158514 w 609779"/>
                    <a:gd name="connsiteY9" fmla="*/ 94982 h 493976"/>
                    <a:gd name="connsiteX10" fmla="*/ 156349 w 609779"/>
                    <a:gd name="connsiteY10" fmla="*/ 146084 h 493976"/>
                    <a:gd name="connsiteX11" fmla="*/ 182804 w 609779"/>
                    <a:gd name="connsiteY11" fmla="*/ 157655 h 493976"/>
                    <a:gd name="connsiteX12" fmla="*/ 182982 w 609779"/>
                    <a:gd name="connsiteY12" fmla="*/ 157655 h 493976"/>
                    <a:gd name="connsiteX13" fmla="*/ 209280 w 609779"/>
                    <a:gd name="connsiteY13" fmla="*/ 146073 h 493976"/>
                    <a:gd name="connsiteX14" fmla="*/ 277786 w 609779"/>
                    <a:gd name="connsiteY14" fmla="*/ 73572 h 493976"/>
                    <a:gd name="connsiteX15" fmla="*/ 302307 w 609779"/>
                    <a:gd name="connsiteY15" fmla="*/ 73572 h 493976"/>
                    <a:gd name="connsiteX16" fmla="*/ 142433 w 609779"/>
                    <a:gd name="connsiteY16" fmla="*/ 252251 h 493976"/>
                    <a:gd name="connsiteX17" fmla="*/ 43826 w 609779"/>
                    <a:gd name="connsiteY17" fmla="*/ 252251 h 493976"/>
                    <a:gd name="connsiteX18" fmla="*/ 61 w 609779"/>
                    <a:gd name="connsiteY18" fmla="*/ 292042 h 493976"/>
                    <a:gd name="connsiteX19" fmla="*/ 11538 w 609779"/>
                    <a:gd name="connsiteY19" fmla="*/ 323226 h 493976"/>
                    <a:gd name="connsiteX20" fmla="*/ 42040 w 609779"/>
                    <a:gd name="connsiteY20" fmla="*/ 336333 h 493976"/>
                    <a:gd name="connsiteX21" fmla="*/ 189184 w 609779"/>
                    <a:gd name="connsiteY21" fmla="*/ 336333 h 493976"/>
                    <a:gd name="connsiteX22" fmla="*/ 196857 w 609779"/>
                    <a:gd name="connsiteY22" fmla="*/ 333001 h 493976"/>
                    <a:gd name="connsiteX23" fmla="*/ 272247 w 609779"/>
                    <a:gd name="connsiteY23" fmla="*/ 252523 h 493976"/>
                    <a:gd name="connsiteX24" fmla="*/ 335645 w 609779"/>
                    <a:gd name="connsiteY24" fmla="*/ 318822 h 493976"/>
                    <a:gd name="connsiteX25" fmla="*/ 316506 w 609779"/>
                    <a:gd name="connsiteY25" fmla="*/ 441141 h 493976"/>
                    <a:gd name="connsiteX26" fmla="*/ 339619 w 609779"/>
                    <a:gd name="connsiteY26" fmla="*/ 490192 h 493976"/>
                    <a:gd name="connsiteX27" fmla="*/ 357118 w 609779"/>
                    <a:gd name="connsiteY27" fmla="*/ 493976 h 493976"/>
                    <a:gd name="connsiteX28" fmla="*/ 375690 w 609779"/>
                    <a:gd name="connsiteY28" fmla="*/ 489624 h 493976"/>
                    <a:gd name="connsiteX29" fmla="*/ 398045 w 609779"/>
                    <a:gd name="connsiteY29" fmla="*/ 461089 h 493976"/>
                    <a:gd name="connsiteX30" fmla="*/ 430743 w 609779"/>
                    <a:gd name="connsiteY30" fmla="*/ 285702 h 493976"/>
                    <a:gd name="connsiteX31" fmla="*/ 427832 w 609779"/>
                    <a:gd name="connsiteY31" fmla="*/ 276338 h 493976"/>
                    <a:gd name="connsiteX32" fmla="*/ 340565 w 609779"/>
                    <a:gd name="connsiteY32" fmla="*/ 189187 h 493976"/>
                    <a:gd name="connsiteX33" fmla="*/ 409892 w 609779"/>
                    <a:gd name="connsiteY33" fmla="*/ 119966 h 493976"/>
                    <a:gd name="connsiteX34" fmla="*/ 458218 w 609779"/>
                    <a:gd name="connsiteY34" fmla="*/ 168282 h 493976"/>
                    <a:gd name="connsiteX35" fmla="*/ 508721 w 609779"/>
                    <a:gd name="connsiteY35" fmla="*/ 168282 h 493976"/>
                    <a:gd name="connsiteX36" fmla="*/ 599394 w 609779"/>
                    <a:gd name="connsiteY36" fmla="*/ 77619 h 493976"/>
                    <a:gd name="connsiteX37" fmla="*/ 609779 w 609779"/>
                    <a:gd name="connsiteY37" fmla="*/ 52552 h 493976"/>
                    <a:gd name="connsiteX38" fmla="*/ 599392 w 609779"/>
                    <a:gd name="connsiteY38" fmla="*/ 27487 h 4939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</a:cxnLst>
                  <a:rect l="l" t="t" r="r" b="b"/>
                  <a:pathLst>
                    <a:path w="609779" h="493976">
                      <a:moveTo>
                        <a:pt x="599392" y="27487"/>
                      </a:moveTo>
                      <a:lnTo>
                        <a:pt x="597900" y="25994"/>
                      </a:lnTo>
                      <a:cubicBezTo>
                        <a:pt x="583879" y="11973"/>
                        <a:pt x="561030" y="11942"/>
                        <a:pt x="546924" y="26035"/>
                      </a:cubicBezTo>
                      <a:lnTo>
                        <a:pt x="492050" y="81488"/>
                      </a:lnTo>
                      <a:cubicBezTo>
                        <a:pt x="489159" y="84388"/>
                        <a:pt x="484534" y="84505"/>
                        <a:pt x="481518" y="81729"/>
                      </a:cubicBezTo>
                      <a:lnTo>
                        <a:pt x="404583" y="10700"/>
                      </a:lnTo>
                      <a:cubicBezTo>
                        <a:pt x="397110" y="3795"/>
                        <a:pt x="387388" y="0"/>
                        <a:pt x="377203" y="0"/>
                      </a:cubicBezTo>
                      <a:lnTo>
                        <a:pt x="262755" y="0"/>
                      </a:lnTo>
                      <a:cubicBezTo>
                        <a:pt x="260054" y="0"/>
                        <a:pt x="257469" y="1030"/>
                        <a:pt x="255514" y="2880"/>
                      </a:cubicBezTo>
                      <a:lnTo>
                        <a:pt x="158514" y="94982"/>
                      </a:lnTo>
                      <a:cubicBezTo>
                        <a:pt x="144304" y="109203"/>
                        <a:pt x="143326" y="132126"/>
                        <a:pt x="156349" y="146084"/>
                      </a:cubicBezTo>
                      <a:cubicBezTo>
                        <a:pt x="163307" y="153547"/>
                        <a:pt x="172704" y="157655"/>
                        <a:pt x="182804" y="157655"/>
                      </a:cubicBezTo>
                      <a:lnTo>
                        <a:pt x="182982" y="157655"/>
                      </a:lnTo>
                      <a:cubicBezTo>
                        <a:pt x="192999" y="157603"/>
                        <a:pt x="202626" y="153347"/>
                        <a:pt x="209280" y="146073"/>
                      </a:cubicBezTo>
                      <a:lnTo>
                        <a:pt x="277786" y="73572"/>
                      </a:lnTo>
                      <a:lnTo>
                        <a:pt x="302307" y="73572"/>
                      </a:lnTo>
                      <a:lnTo>
                        <a:pt x="142433" y="252251"/>
                      </a:lnTo>
                      <a:lnTo>
                        <a:pt x="43826" y="252251"/>
                      </a:lnTo>
                      <a:cubicBezTo>
                        <a:pt x="20450" y="252251"/>
                        <a:pt x="1227" y="269729"/>
                        <a:pt x="61" y="292042"/>
                      </a:cubicBezTo>
                      <a:cubicBezTo>
                        <a:pt x="-560" y="303699"/>
                        <a:pt x="3518" y="314776"/>
                        <a:pt x="11538" y="323226"/>
                      </a:cubicBezTo>
                      <a:cubicBezTo>
                        <a:pt x="19442" y="331560"/>
                        <a:pt x="30551" y="336333"/>
                        <a:pt x="42040" y="336333"/>
                      </a:cubicBezTo>
                      <a:lnTo>
                        <a:pt x="189184" y="336333"/>
                      </a:lnTo>
                      <a:cubicBezTo>
                        <a:pt x="192085" y="336333"/>
                        <a:pt x="194860" y="335135"/>
                        <a:pt x="196857" y="333001"/>
                      </a:cubicBezTo>
                      <a:lnTo>
                        <a:pt x="272247" y="252523"/>
                      </a:lnTo>
                      <a:lnTo>
                        <a:pt x="335645" y="318822"/>
                      </a:lnTo>
                      <a:lnTo>
                        <a:pt x="316506" y="441141"/>
                      </a:lnTo>
                      <a:cubicBezTo>
                        <a:pt x="311682" y="461405"/>
                        <a:pt x="321404" y="482047"/>
                        <a:pt x="339619" y="490192"/>
                      </a:cubicBezTo>
                      <a:cubicBezTo>
                        <a:pt x="345231" y="492715"/>
                        <a:pt x="351190" y="493976"/>
                        <a:pt x="357118" y="493976"/>
                      </a:cubicBezTo>
                      <a:cubicBezTo>
                        <a:pt x="363498" y="493976"/>
                        <a:pt x="369846" y="492515"/>
                        <a:pt x="375690" y="489624"/>
                      </a:cubicBezTo>
                      <a:cubicBezTo>
                        <a:pt x="386978" y="484033"/>
                        <a:pt x="395092" y="473807"/>
                        <a:pt x="398045" y="461089"/>
                      </a:cubicBezTo>
                      <a:lnTo>
                        <a:pt x="430743" y="285702"/>
                      </a:lnTo>
                      <a:cubicBezTo>
                        <a:pt x="431374" y="282297"/>
                        <a:pt x="430291" y="278786"/>
                        <a:pt x="427832" y="276338"/>
                      </a:cubicBezTo>
                      <a:lnTo>
                        <a:pt x="340565" y="189187"/>
                      </a:lnTo>
                      <a:lnTo>
                        <a:pt x="409892" y="119966"/>
                      </a:lnTo>
                      <a:lnTo>
                        <a:pt x="458218" y="168282"/>
                      </a:lnTo>
                      <a:cubicBezTo>
                        <a:pt x="471714" y="181777"/>
                        <a:pt x="495236" y="181777"/>
                        <a:pt x="508721" y="168282"/>
                      </a:cubicBezTo>
                      <a:lnTo>
                        <a:pt x="599394" y="77619"/>
                      </a:lnTo>
                      <a:cubicBezTo>
                        <a:pt x="606089" y="70924"/>
                        <a:pt x="609779" y="62011"/>
                        <a:pt x="609779" y="52552"/>
                      </a:cubicBezTo>
                      <a:cubicBezTo>
                        <a:pt x="609776" y="43084"/>
                        <a:pt x="606086" y="34182"/>
                        <a:pt x="599392" y="27487"/>
                      </a:cubicBezTo>
                      <a:close/>
                    </a:path>
                  </a:pathLst>
                </a:custGeom>
                <a:grpFill/>
                <a:ln w="11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id="{366F018F-A6EB-4E5B-8733-64CBD27CBA4A}"/>
                    </a:ext>
                  </a:extLst>
                </p:cNvPr>
                <p:cNvSpPr/>
                <p:nvPr/>
              </p:nvSpPr>
              <p:spPr>
                <a:xfrm>
                  <a:off x="6932105" y="1783315"/>
                  <a:ext cx="126125" cy="126125"/>
                </a:xfrm>
                <a:custGeom>
                  <a:avLst/>
                  <a:gdLst>
                    <a:gd name="connsiteX0" fmla="*/ 63062 w 126125"/>
                    <a:gd name="connsiteY0" fmla="*/ 126125 h 126125"/>
                    <a:gd name="connsiteX1" fmla="*/ 126124 w 126125"/>
                    <a:gd name="connsiteY1" fmla="*/ 63063 h 126125"/>
                    <a:gd name="connsiteX2" fmla="*/ 63062 w 126125"/>
                    <a:gd name="connsiteY2" fmla="*/ 0 h 126125"/>
                    <a:gd name="connsiteX3" fmla="*/ -1 w 126125"/>
                    <a:gd name="connsiteY3" fmla="*/ 63063 h 126125"/>
                    <a:gd name="connsiteX4" fmla="*/ 63062 w 126125"/>
                    <a:gd name="connsiteY4" fmla="*/ 126125 h 126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6125" h="126125">
                      <a:moveTo>
                        <a:pt x="63062" y="126125"/>
                      </a:moveTo>
                      <a:cubicBezTo>
                        <a:pt x="97841" y="126125"/>
                        <a:pt x="126124" y="97842"/>
                        <a:pt x="126124" y="63063"/>
                      </a:cubicBezTo>
                      <a:cubicBezTo>
                        <a:pt x="126124" y="28283"/>
                        <a:pt x="97841" y="0"/>
                        <a:pt x="63062" y="0"/>
                      </a:cubicBezTo>
                      <a:cubicBezTo>
                        <a:pt x="28284" y="0"/>
                        <a:pt x="-1" y="28283"/>
                        <a:pt x="-1" y="63063"/>
                      </a:cubicBezTo>
                      <a:cubicBezTo>
                        <a:pt x="0" y="97842"/>
                        <a:pt x="28284" y="126125"/>
                        <a:pt x="63062" y="126125"/>
                      </a:cubicBezTo>
                      <a:close/>
                    </a:path>
                  </a:pathLst>
                </a:custGeom>
                <a:grpFill/>
                <a:ln w="11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AT" dirty="0"/>
                </a:p>
              </p:txBody>
            </p:sp>
          </p:grpSp>
        </p:grpSp>
        <p:grpSp>
          <p:nvGrpSpPr>
            <p:cNvPr id="84" name="Graphic 82">
              <a:extLst>
                <a:ext uri="{FF2B5EF4-FFF2-40B4-BE49-F238E27FC236}">
                  <a16:creationId xmlns:a16="http://schemas.microsoft.com/office/drawing/2014/main" id="{79BA2EF8-C181-2D61-9100-CED86320500A}"/>
                </a:ext>
              </a:extLst>
            </p:cNvPr>
            <p:cNvGrpSpPr/>
            <p:nvPr/>
          </p:nvGrpSpPr>
          <p:grpSpPr>
            <a:xfrm>
              <a:off x="9652584" y="1843225"/>
              <a:ext cx="414788" cy="414788"/>
              <a:chOff x="3657600" y="990600"/>
              <a:chExt cx="4876800" cy="4876800"/>
            </a:xfrm>
            <a:solidFill>
              <a:srgbClr val="E29018"/>
            </a:solidFill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B02610D1-A7E4-3E44-09FE-A610FBB99C7A}"/>
                  </a:ext>
                </a:extLst>
              </p:cNvPr>
              <p:cNvSpPr/>
              <p:nvPr/>
            </p:nvSpPr>
            <p:spPr>
              <a:xfrm>
                <a:off x="6096000" y="2006603"/>
                <a:ext cx="1422406" cy="1422396"/>
              </a:xfrm>
              <a:custGeom>
                <a:avLst/>
                <a:gdLst>
                  <a:gd name="connsiteX0" fmla="*/ 1016003 w 1422406"/>
                  <a:gd name="connsiteY0" fmla="*/ 609600 h 1422396"/>
                  <a:gd name="connsiteX1" fmla="*/ 812807 w 1422406"/>
                  <a:gd name="connsiteY1" fmla="*/ 406403 h 1422396"/>
                  <a:gd name="connsiteX2" fmla="*/ 406403 w 1422406"/>
                  <a:gd name="connsiteY2" fmla="*/ 0 h 1422396"/>
                  <a:gd name="connsiteX3" fmla="*/ 101603 w 1422406"/>
                  <a:gd name="connsiteY3" fmla="*/ 0 h 1422396"/>
                  <a:gd name="connsiteX4" fmla="*/ 0 w 1422406"/>
                  <a:gd name="connsiteY4" fmla="*/ 101603 h 1422396"/>
                  <a:gd name="connsiteX5" fmla="*/ 101603 w 1422406"/>
                  <a:gd name="connsiteY5" fmla="*/ 203206 h 1422396"/>
                  <a:gd name="connsiteX6" fmla="*/ 406403 w 1422406"/>
                  <a:gd name="connsiteY6" fmla="*/ 203206 h 1422396"/>
                  <a:gd name="connsiteX7" fmla="*/ 609600 w 1422406"/>
                  <a:gd name="connsiteY7" fmla="*/ 406403 h 1422396"/>
                  <a:gd name="connsiteX8" fmla="*/ 1016003 w 1422406"/>
                  <a:gd name="connsiteY8" fmla="*/ 812797 h 1422396"/>
                  <a:gd name="connsiteX9" fmla="*/ 1219200 w 1422406"/>
                  <a:gd name="connsiteY9" fmla="*/ 1015994 h 1422396"/>
                  <a:gd name="connsiteX10" fmla="*/ 1219200 w 1422406"/>
                  <a:gd name="connsiteY10" fmla="*/ 1320794 h 1422396"/>
                  <a:gd name="connsiteX11" fmla="*/ 1320803 w 1422406"/>
                  <a:gd name="connsiteY11" fmla="*/ 1422397 h 1422396"/>
                  <a:gd name="connsiteX12" fmla="*/ 1422407 w 1422406"/>
                  <a:gd name="connsiteY12" fmla="*/ 1320794 h 1422396"/>
                  <a:gd name="connsiteX13" fmla="*/ 1422407 w 1422406"/>
                  <a:gd name="connsiteY13" fmla="*/ 1015994 h 1422396"/>
                  <a:gd name="connsiteX14" fmla="*/ 1016003 w 1422406"/>
                  <a:gd name="connsiteY14" fmla="*/ 609600 h 1422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22406" h="1422396">
                    <a:moveTo>
                      <a:pt x="1016003" y="609600"/>
                    </a:moveTo>
                    <a:cubicBezTo>
                      <a:pt x="903989" y="609600"/>
                      <a:pt x="812807" y="518417"/>
                      <a:pt x="812807" y="406403"/>
                    </a:cubicBezTo>
                    <a:cubicBezTo>
                      <a:pt x="812807" y="182270"/>
                      <a:pt x="630546" y="0"/>
                      <a:pt x="406403" y="0"/>
                    </a:cubicBezTo>
                    <a:lnTo>
                      <a:pt x="101603" y="0"/>
                    </a:lnTo>
                    <a:cubicBezTo>
                      <a:pt x="45444" y="0"/>
                      <a:pt x="0" y="45444"/>
                      <a:pt x="0" y="101603"/>
                    </a:cubicBezTo>
                    <a:cubicBezTo>
                      <a:pt x="0" y="157763"/>
                      <a:pt x="45444" y="203206"/>
                      <a:pt x="101603" y="203206"/>
                    </a:cubicBezTo>
                    <a:lnTo>
                      <a:pt x="406403" y="203206"/>
                    </a:lnTo>
                    <a:cubicBezTo>
                      <a:pt x="518417" y="203206"/>
                      <a:pt x="609600" y="294389"/>
                      <a:pt x="609600" y="406403"/>
                    </a:cubicBezTo>
                    <a:cubicBezTo>
                      <a:pt x="609600" y="630536"/>
                      <a:pt x="791861" y="812797"/>
                      <a:pt x="1016003" y="812797"/>
                    </a:cubicBezTo>
                    <a:cubicBezTo>
                      <a:pt x="1128017" y="812797"/>
                      <a:pt x="1219200" y="903980"/>
                      <a:pt x="1219200" y="1015994"/>
                    </a:cubicBezTo>
                    <a:lnTo>
                      <a:pt x="1219200" y="1320794"/>
                    </a:lnTo>
                    <a:cubicBezTo>
                      <a:pt x="1219200" y="1376953"/>
                      <a:pt x="1264644" y="1422397"/>
                      <a:pt x="1320803" y="1422397"/>
                    </a:cubicBezTo>
                    <a:cubicBezTo>
                      <a:pt x="1376963" y="1422397"/>
                      <a:pt x="1422407" y="1376953"/>
                      <a:pt x="1422407" y="1320794"/>
                    </a:cubicBezTo>
                    <a:lnTo>
                      <a:pt x="1422407" y="1015994"/>
                    </a:lnTo>
                    <a:cubicBezTo>
                      <a:pt x="1422397" y="791861"/>
                      <a:pt x="1240136" y="609600"/>
                      <a:pt x="1016003" y="60960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A61FC34-2D9F-1192-7812-65AF9B16186F}"/>
                  </a:ext>
                </a:extLst>
              </p:cNvPr>
              <p:cNvSpPr/>
              <p:nvPr/>
            </p:nvSpPr>
            <p:spPr>
              <a:xfrm>
                <a:off x="6095990" y="2412996"/>
                <a:ext cx="1016012" cy="1016003"/>
              </a:xfrm>
              <a:custGeom>
                <a:avLst/>
                <a:gdLst>
                  <a:gd name="connsiteX0" fmla="*/ 914410 w 1016012"/>
                  <a:gd name="connsiteY0" fmla="*/ 812807 h 1016003"/>
                  <a:gd name="connsiteX1" fmla="*/ 711213 w 1016012"/>
                  <a:gd name="connsiteY1" fmla="*/ 812807 h 1016003"/>
                  <a:gd name="connsiteX2" fmla="*/ 609610 w 1016012"/>
                  <a:gd name="connsiteY2" fmla="*/ 711203 h 1016003"/>
                  <a:gd name="connsiteX3" fmla="*/ 304810 w 1016012"/>
                  <a:gd name="connsiteY3" fmla="*/ 406403 h 1016003"/>
                  <a:gd name="connsiteX4" fmla="*/ 203206 w 1016012"/>
                  <a:gd name="connsiteY4" fmla="*/ 304800 h 1016003"/>
                  <a:gd name="connsiteX5" fmla="*/ 203206 w 1016012"/>
                  <a:gd name="connsiteY5" fmla="*/ 101603 h 1016003"/>
                  <a:gd name="connsiteX6" fmla="*/ 101603 w 1016012"/>
                  <a:gd name="connsiteY6" fmla="*/ 0 h 1016003"/>
                  <a:gd name="connsiteX7" fmla="*/ 0 w 1016012"/>
                  <a:gd name="connsiteY7" fmla="*/ 101603 h 1016003"/>
                  <a:gd name="connsiteX8" fmla="*/ 0 w 1016012"/>
                  <a:gd name="connsiteY8" fmla="*/ 304800 h 1016003"/>
                  <a:gd name="connsiteX9" fmla="*/ 304800 w 1016012"/>
                  <a:gd name="connsiteY9" fmla="*/ 609600 h 1016003"/>
                  <a:gd name="connsiteX10" fmla="*/ 406403 w 1016012"/>
                  <a:gd name="connsiteY10" fmla="*/ 711203 h 1016003"/>
                  <a:gd name="connsiteX11" fmla="*/ 711203 w 1016012"/>
                  <a:gd name="connsiteY11" fmla="*/ 1016003 h 1016003"/>
                  <a:gd name="connsiteX12" fmla="*/ 914410 w 1016012"/>
                  <a:gd name="connsiteY12" fmla="*/ 1016003 h 1016003"/>
                  <a:gd name="connsiteX13" fmla="*/ 1016013 w 1016012"/>
                  <a:gd name="connsiteY13" fmla="*/ 914400 h 1016003"/>
                  <a:gd name="connsiteX14" fmla="*/ 914410 w 1016012"/>
                  <a:gd name="connsiteY14" fmla="*/ 812807 h 1016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016012" h="1016003">
                    <a:moveTo>
                      <a:pt x="914410" y="812807"/>
                    </a:moveTo>
                    <a:lnTo>
                      <a:pt x="711213" y="812807"/>
                    </a:lnTo>
                    <a:cubicBezTo>
                      <a:pt x="655158" y="812807"/>
                      <a:pt x="609610" y="767267"/>
                      <a:pt x="609610" y="711203"/>
                    </a:cubicBezTo>
                    <a:cubicBezTo>
                      <a:pt x="609610" y="543125"/>
                      <a:pt x="472888" y="406403"/>
                      <a:pt x="304810" y="406403"/>
                    </a:cubicBezTo>
                    <a:cubicBezTo>
                      <a:pt x="248755" y="406403"/>
                      <a:pt x="203206" y="360864"/>
                      <a:pt x="203206" y="304800"/>
                    </a:cubicBezTo>
                    <a:lnTo>
                      <a:pt x="203206" y="101603"/>
                    </a:lnTo>
                    <a:cubicBezTo>
                      <a:pt x="203206" y="45444"/>
                      <a:pt x="157763" y="0"/>
                      <a:pt x="101603" y="0"/>
                    </a:cubicBezTo>
                    <a:cubicBezTo>
                      <a:pt x="45444" y="0"/>
                      <a:pt x="0" y="45444"/>
                      <a:pt x="0" y="101603"/>
                    </a:cubicBezTo>
                    <a:lnTo>
                      <a:pt x="0" y="304800"/>
                    </a:lnTo>
                    <a:cubicBezTo>
                      <a:pt x="0" y="472878"/>
                      <a:pt x="136722" y="609600"/>
                      <a:pt x="304800" y="609600"/>
                    </a:cubicBezTo>
                    <a:cubicBezTo>
                      <a:pt x="360855" y="609600"/>
                      <a:pt x="406403" y="655139"/>
                      <a:pt x="406403" y="711203"/>
                    </a:cubicBezTo>
                    <a:cubicBezTo>
                      <a:pt x="406403" y="879281"/>
                      <a:pt x="543125" y="1016003"/>
                      <a:pt x="711203" y="1016003"/>
                    </a:cubicBezTo>
                    <a:lnTo>
                      <a:pt x="914410" y="1016003"/>
                    </a:lnTo>
                    <a:cubicBezTo>
                      <a:pt x="970569" y="1016003"/>
                      <a:pt x="1016013" y="970560"/>
                      <a:pt x="1016013" y="914400"/>
                    </a:cubicBezTo>
                    <a:cubicBezTo>
                      <a:pt x="1016013" y="858250"/>
                      <a:pt x="970569" y="812807"/>
                      <a:pt x="914410" y="81280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D4FE2244-E6FF-BDF6-8286-3F382D51C899}"/>
                  </a:ext>
                </a:extLst>
              </p:cNvPr>
              <p:cNvSpPr/>
              <p:nvPr/>
            </p:nvSpPr>
            <p:spPr>
              <a:xfrm>
                <a:off x="3657600" y="990600"/>
                <a:ext cx="4876800" cy="4876800"/>
              </a:xfrm>
              <a:custGeom>
                <a:avLst/>
                <a:gdLst>
                  <a:gd name="connsiteX0" fmla="*/ 2438400 w 4876800"/>
                  <a:gd name="connsiteY0" fmla="*/ 0 h 4876800"/>
                  <a:gd name="connsiteX1" fmla="*/ 0 w 4876800"/>
                  <a:gd name="connsiteY1" fmla="*/ 2438400 h 4876800"/>
                  <a:gd name="connsiteX2" fmla="*/ 2438400 w 4876800"/>
                  <a:gd name="connsiteY2" fmla="*/ 4876800 h 4876800"/>
                  <a:gd name="connsiteX3" fmla="*/ 4876800 w 4876800"/>
                  <a:gd name="connsiteY3" fmla="*/ 2438400 h 4876800"/>
                  <a:gd name="connsiteX4" fmla="*/ 2438400 w 4876800"/>
                  <a:gd name="connsiteY4" fmla="*/ 0 h 4876800"/>
                  <a:gd name="connsiteX5" fmla="*/ 2438400 w 4876800"/>
                  <a:gd name="connsiteY5" fmla="*/ 4470397 h 4876800"/>
                  <a:gd name="connsiteX6" fmla="*/ 406403 w 4876800"/>
                  <a:gd name="connsiteY6" fmla="*/ 2438400 h 4876800"/>
                  <a:gd name="connsiteX7" fmla="*/ 865975 w 4876800"/>
                  <a:gd name="connsiteY7" fmla="*/ 1153306 h 4876800"/>
                  <a:gd name="connsiteX8" fmla="*/ 2354266 w 4876800"/>
                  <a:gd name="connsiteY8" fmla="*/ 2641597 h 4876800"/>
                  <a:gd name="connsiteX9" fmla="*/ 1117597 w 4876800"/>
                  <a:gd name="connsiteY9" fmla="*/ 2641597 h 4876800"/>
                  <a:gd name="connsiteX10" fmla="*/ 1015994 w 4876800"/>
                  <a:gd name="connsiteY10" fmla="*/ 2743200 h 4876800"/>
                  <a:gd name="connsiteX11" fmla="*/ 1015994 w 4876800"/>
                  <a:gd name="connsiteY11" fmla="*/ 3149603 h 4876800"/>
                  <a:gd name="connsiteX12" fmla="*/ 1117597 w 4876800"/>
                  <a:gd name="connsiteY12" fmla="*/ 3251207 h 4876800"/>
                  <a:gd name="connsiteX13" fmla="*/ 2963856 w 4876800"/>
                  <a:gd name="connsiteY13" fmla="*/ 3251207 h 4876800"/>
                  <a:gd name="connsiteX14" fmla="*/ 3723484 w 4876800"/>
                  <a:gd name="connsiteY14" fmla="*/ 4010835 h 4876800"/>
                  <a:gd name="connsiteX15" fmla="*/ 2438400 w 4876800"/>
                  <a:gd name="connsiteY15" fmla="*/ 4470397 h 4876800"/>
                  <a:gd name="connsiteX16" fmla="*/ 4010835 w 4876800"/>
                  <a:gd name="connsiteY16" fmla="*/ 3723494 h 4876800"/>
                  <a:gd name="connsiteX17" fmla="*/ 3538538 w 4876800"/>
                  <a:gd name="connsiteY17" fmla="*/ 3251197 h 4876800"/>
                  <a:gd name="connsiteX18" fmla="*/ 3759203 w 4876800"/>
                  <a:gd name="connsiteY18" fmla="*/ 3251197 h 4876800"/>
                  <a:gd name="connsiteX19" fmla="*/ 3860807 w 4876800"/>
                  <a:gd name="connsiteY19" fmla="*/ 3149594 h 4876800"/>
                  <a:gd name="connsiteX20" fmla="*/ 3860807 w 4876800"/>
                  <a:gd name="connsiteY20" fmla="*/ 2743200 h 4876800"/>
                  <a:gd name="connsiteX21" fmla="*/ 3759203 w 4876800"/>
                  <a:gd name="connsiteY21" fmla="*/ 2641597 h 4876800"/>
                  <a:gd name="connsiteX22" fmla="*/ 2928938 w 4876800"/>
                  <a:gd name="connsiteY22" fmla="*/ 2641597 h 4876800"/>
                  <a:gd name="connsiteX23" fmla="*/ 1153306 w 4876800"/>
                  <a:gd name="connsiteY23" fmla="*/ 865965 h 4876800"/>
                  <a:gd name="connsiteX24" fmla="*/ 2438400 w 4876800"/>
                  <a:gd name="connsiteY24" fmla="*/ 406403 h 4876800"/>
                  <a:gd name="connsiteX25" fmla="*/ 4470397 w 4876800"/>
                  <a:gd name="connsiteY25" fmla="*/ 2438400 h 4876800"/>
                  <a:gd name="connsiteX26" fmla="*/ 4010835 w 4876800"/>
                  <a:gd name="connsiteY26" fmla="*/ 3723494 h 4876800"/>
                  <a:gd name="connsiteX27" fmla="*/ 3454403 w 4876800"/>
                  <a:gd name="connsiteY27" fmla="*/ 3048000 h 4876800"/>
                  <a:gd name="connsiteX28" fmla="*/ 3454403 w 4876800"/>
                  <a:gd name="connsiteY28" fmla="*/ 2844803 h 4876800"/>
                  <a:gd name="connsiteX29" fmla="*/ 3657600 w 4876800"/>
                  <a:gd name="connsiteY29" fmla="*/ 2844803 h 4876800"/>
                  <a:gd name="connsiteX30" fmla="*/ 3657600 w 4876800"/>
                  <a:gd name="connsiteY30" fmla="*/ 3048000 h 4876800"/>
                  <a:gd name="connsiteX31" fmla="*/ 3454403 w 4876800"/>
                  <a:gd name="connsiteY31" fmla="*/ 3048000 h 487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876800" h="4876800">
                    <a:moveTo>
                      <a:pt x="2438400" y="0"/>
                    </a:moveTo>
                    <a:cubicBezTo>
                      <a:pt x="1093889" y="0"/>
                      <a:pt x="0" y="1093889"/>
                      <a:pt x="0" y="2438400"/>
                    </a:cubicBezTo>
                    <a:cubicBezTo>
                      <a:pt x="0" y="3782911"/>
                      <a:pt x="1093889" y="4876800"/>
                      <a:pt x="2438400" y="4876800"/>
                    </a:cubicBezTo>
                    <a:cubicBezTo>
                      <a:pt x="3782911" y="4876800"/>
                      <a:pt x="4876800" y="3782911"/>
                      <a:pt x="4876800" y="2438400"/>
                    </a:cubicBezTo>
                    <a:cubicBezTo>
                      <a:pt x="4876800" y="1093889"/>
                      <a:pt x="3782911" y="0"/>
                      <a:pt x="2438400" y="0"/>
                    </a:cubicBezTo>
                    <a:close/>
                    <a:moveTo>
                      <a:pt x="2438400" y="4470397"/>
                    </a:moveTo>
                    <a:cubicBezTo>
                      <a:pt x="1317927" y="4470397"/>
                      <a:pt x="406403" y="3558874"/>
                      <a:pt x="406403" y="2438400"/>
                    </a:cubicBezTo>
                    <a:cubicBezTo>
                      <a:pt x="406403" y="1951187"/>
                      <a:pt x="579044" y="1503750"/>
                      <a:pt x="865975" y="1153306"/>
                    </a:cubicBezTo>
                    <a:lnTo>
                      <a:pt x="2354266" y="2641597"/>
                    </a:lnTo>
                    <a:lnTo>
                      <a:pt x="1117597" y="2641597"/>
                    </a:lnTo>
                    <a:cubicBezTo>
                      <a:pt x="1061437" y="2641597"/>
                      <a:pt x="1015994" y="2687041"/>
                      <a:pt x="1015994" y="2743200"/>
                    </a:cubicBezTo>
                    <a:lnTo>
                      <a:pt x="1015994" y="3149603"/>
                    </a:lnTo>
                    <a:cubicBezTo>
                      <a:pt x="1015994" y="3205763"/>
                      <a:pt x="1061437" y="3251207"/>
                      <a:pt x="1117597" y="3251207"/>
                    </a:cubicBezTo>
                    <a:lnTo>
                      <a:pt x="2963856" y="3251207"/>
                    </a:lnTo>
                    <a:lnTo>
                      <a:pt x="3723484" y="4010835"/>
                    </a:lnTo>
                    <a:cubicBezTo>
                      <a:pt x="3373050" y="4297757"/>
                      <a:pt x="2925613" y="4470397"/>
                      <a:pt x="2438400" y="4470397"/>
                    </a:cubicBezTo>
                    <a:close/>
                    <a:moveTo>
                      <a:pt x="4010835" y="3723494"/>
                    </a:moveTo>
                    <a:lnTo>
                      <a:pt x="3538538" y="3251197"/>
                    </a:lnTo>
                    <a:lnTo>
                      <a:pt x="3759203" y="3251197"/>
                    </a:lnTo>
                    <a:cubicBezTo>
                      <a:pt x="3815363" y="3251197"/>
                      <a:pt x="3860807" y="3205753"/>
                      <a:pt x="3860807" y="3149594"/>
                    </a:cubicBezTo>
                    <a:lnTo>
                      <a:pt x="3860807" y="2743200"/>
                    </a:lnTo>
                    <a:cubicBezTo>
                      <a:pt x="3860807" y="2687041"/>
                      <a:pt x="3815363" y="2641597"/>
                      <a:pt x="3759203" y="2641597"/>
                    </a:cubicBezTo>
                    <a:lnTo>
                      <a:pt x="2928938" y="2641597"/>
                    </a:lnTo>
                    <a:lnTo>
                      <a:pt x="1153306" y="865965"/>
                    </a:lnTo>
                    <a:cubicBezTo>
                      <a:pt x="1503750" y="579044"/>
                      <a:pt x="1951187" y="406403"/>
                      <a:pt x="2438400" y="406403"/>
                    </a:cubicBezTo>
                    <a:cubicBezTo>
                      <a:pt x="3558874" y="406403"/>
                      <a:pt x="4470397" y="1317927"/>
                      <a:pt x="4470397" y="2438400"/>
                    </a:cubicBezTo>
                    <a:cubicBezTo>
                      <a:pt x="4470397" y="2925613"/>
                      <a:pt x="4297757" y="3373050"/>
                      <a:pt x="4010835" y="3723494"/>
                    </a:cubicBezTo>
                    <a:close/>
                    <a:moveTo>
                      <a:pt x="3454403" y="3048000"/>
                    </a:moveTo>
                    <a:lnTo>
                      <a:pt x="3454403" y="2844803"/>
                    </a:lnTo>
                    <a:lnTo>
                      <a:pt x="3657600" y="2844803"/>
                    </a:lnTo>
                    <a:lnTo>
                      <a:pt x="3657600" y="3048000"/>
                    </a:lnTo>
                    <a:lnTo>
                      <a:pt x="3454403" y="30480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FFA3608B-F912-4230-CE82-47948F7119E5}"/>
              </a:ext>
            </a:extLst>
          </p:cNvPr>
          <p:cNvGrpSpPr/>
          <p:nvPr/>
        </p:nvGrpSpPr>
        <p:grpSpPr>
          <a:xfrm>
            <a:off x="1289579" y="3719768"/>
            <a:ext cx="1116618" cy="285263"/>
            <a:chOff x="1139675" y="3723359"/>
            <a:chExt cx="1116618" cy="285263"/>
          </a:xfrm>
        </p:grpSpPr>
        <p:grpSp>
          <p:nvGrpSpPr>
            <p:cNvPr id="108" name="Graphic 94">
              <a:extLst>
                <a:ext uri="{FF2B5EF4-FFF2-40B4-BE49-F238E27FC236}">
                  <a16:creationId xmlns:a16="http://schemas.microsoft.com/office/drawing/2014/main" id="{B02CA93A-C9FC-1D48-7B72-17A72687D5A5}"/>
                </a:ext>
              </a:extLst>
            </p:cNvPr>
            <p:cNvGrpSpPr/>
            <p:nvPr/>
          </p:nvGrpSpPr>
          <p:grpSpPr>
            <a:xfrm>
              <a:off x="1777408" y="3723359"/>
              <a:ext cx="172084" cy="283066"/>
              <a:chOff x="4734728" y="1189817"/>
              <a:chExt cx="2722542" cy="4478360"/>
            </a:xfrm>
            <a:solidFill>
              <a:srgbClr val="E29018"/>
            </a:solidFill>
          </p:grpSpPr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8CD4EC8E-F405-0B98-5CF6-DAEC3BB38892}"/>
                  </a:ext>
                </a:extLst>
              </p:cNvPr>
              <p:cNvSpPr/>
              <p:nvPr/>
            </p:nvSpPr>
            <p:spPr>
              <a:xfrm>
                <a:off x="4734728" y="2410668"/>
                <a:ext cx="2722542" cy="3257509"/>
              </a:xfrm>
              <a:custGeom>
                <a:avLst/>
                <a:gdLst>
                  <a:gd name="connsiteX0" fmla="*/ 2382363 w 2722542"/>
                  <a:gd name="connsiteY0" fmla="*/ 0 h 3257509"/>
                  <a:gd name="connsiteX1" fmla="*/ 340088 w 2722542"/>
                  <a:gd name="connsiteY1" fmla="*/ 0 h 3257509"/>
                  <a:gd name="connsiteX2" fmla="*/ 0 w 2722542"/>
                  <a:gd name="connsiteY2" fmla="*/ 340180 h 3257509"/>
                  <a:gd name="connsiteX3" fmla="*/ 0 w 2722542"/>
                  <a:gd name="connsiteY3" fmla="*/ 2917339 h 3257509"/>
                  <a:gd name="connsiteX4" fmla="*/ 340088 w 2722542"/>
                  <a:gd name="connsiteY4" fmla="*/ 3257509 h 3257509"/>
                  <a:gd name="connsiteX5" fmla="*/ 2382363 w 2722542"/>
                  <a:gd name="connsiteY5" fmla="*/ 3257509 h 3257509"/>
                  <a:gd name="connsiteX6" fmla="*/ 2722543 w 2722542"/>
                  <a:gd name="connsiteY6" fmla="*/ 2917339 h 3257509"/>
                  <a:gd name="connsiteX7" fmla="*/ 2722543 w 2722542"/>
                  <a:gd name="connsiteY7" fmla="*/ 340180 h 3257509"/>
                  <a:gd name="connsiteX8" fmla="*/ 2382363 w 2722542"/>
                  <a:gd name="connsiteY8" fmla="*/ 0 h 3257509"/>
                  <a:gd name="connsiteX9" fmla="*/ 520345 w 2722542"/>
                  <a:gd name="connsiteY9" fmla="*/ 520428 h 3257509"/>
                  <a:gd name="connsiteX10" fmla="*/ 2202105 w 2722542"/>
                  <a:gd name="connsiteY10" fmla="*/ 520428 h 3257509"/>
                  <a:gd name="connsiteX11" fmla="*/ 2202105 w 2722542"/>
                  <a:gd name="connsiteY11" fmla="*/ 2199253 h 3257509"/>
                  <a:gd name="connsiteX12" fmla="*/ 520345 w 2722542"/>
                  <a:gd name="connsiteY12" fmla="*/ 2199253 h 3257509"/>
                  <a:gd name="connsiteX13" fmla="*/ 719190 w 2722542"/>
                  <a:gd name="connsiteY13" fmla="*/ 2859268 h 3257509"/>
                  <a:gd name="connsiteX14" fmla="*/ 531479 w 2722542"/>
                  <a:gd name="connsiteY14" fmla="*/ 2671557 h 3257509"/>
                  <a:gd name="connsiteX15" fmla="*/ 719190 w 2722542"/>
                  <a:gd name="connsiteY15" fmla="*/ 2484776 h 3257509"/>
                  <a:gd name="connsiteX16" fmla="*/ 906901 w 2722542"/>
                  <a:gd name="connsiteY16" fmla="*/ 2671557 h 3257509"/>
                  <a:gd name="connsiteX17" fmla="*/ 719190 w 2722542"/>
                  <a:gd name="connsiteY17" fmla="*/ 2859268 h 3257509"/>
                  <a:gd name="connsiteX18" fmla="*/ 2091871 w 2722542"/>
                  <a:gd name="connsiteY18" fmla="*/ 2859268 h 3257509"/>
                  <a:gd name="connsiteX19" fmla="*/ 1904161 w 2722542"/>
                  <a:gd name="connsiteY19" fmla="*/ 2671557 h 3257509"/>
                  <a:gd name="connsiteX20" fmla="*/ 2091871 w 2722542"/>
                  <a:gd name="connsiteY20" fmla="*/ 2484776 h 3257509"/>
                  <a:gd name="connsiteX21" fmla="*/ 2279582 w 2722542"/>
                  <a:gd name="connsiteY21" fmla="*/ 2671557 h 3257509"/>
                  <a:gd name="connsiteX22" fmla="*/ 2091871 w 2722542"/>
                  <a:gd name="connsiteY22" fmla="*/ 2859268 h 325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722542" h="3257509">
                    <a:moveTo>
                      <a:pt x="2382363" y="0"/>
                    </a:moveTo>
                    <a:lnTo>
                      <a:pt x="340088" y="0"/>
                    </a:lnTo>
                    <a:cubicBezTo>
                      <a:pt x="152561" y="0"/>
                      <a:pt x="0" y="152561"/>
                      <a:pt x="0" y="340180"/>
                    </a:cubicBezTo>
                    <a:lnTo>
                      <a:pt x="0" y="2917339"/>
                    </a:lnTo>
                    <a:cubicBezTo>
                      <a:pt x="0" y="3104856"/>
                      <a:pt x="152561" y="3257509"/>
                      <a:pt x="340088" y="3257509"/>
                    </a:cubicBezTo>
                    <a:lnTo>
                      <a:pt x="2382363" y="3257509"/>
                    </a:lnTo>
                    <a:cubicBezTo>
                      <a:pt x="2569982" y="3257509"/>
                      <a:pt x="2722543" y="3104856"/>
                      <a:pt x="2722543" y="2917339"/>
                    </a:cubicBezTo>
                    <a:lnTo>
                      <a:pt x="2722543" y="340180"/>
                    </a:lnTo>
                    <a:cubicBezTo>
                      <a:pt x="2722543" y="152561"/>
                      <a:pt x="2569982" y="0"/>
                      <a:pt x="2382363" y="0"/>
                    </a:cubicBezTo>
                    <a:moveTo>
                      <a:pt x="520345" y="520428"/>
                    </a:moveTo>
                    <a:lnTo>
                      <a:pt x="2202105" y="520428"/>
                    </a:lnTo>
                    <a:lnTo>
                      <a:pt x="2202105" y="2199253"/>
                    </a:lnTo>
                    <a:lnTo>
                      <a:pt x="520345" y="2199253"/>
                    </a:lnTo>
                    <a:close/>
                    <a:moveTo>
                      <a:pt x="719190" y="2859268"/>
                    </a:moveTo>
                    <a:cubicBezTo>
                      <a:pt x="616133" y="2859268"/>
                      <a:pt x="531479" y="2775543"/>
                      <a:pt x="531479" y="2671557"/>
                    </a:cubicBezTo>
                    <a:cubicBezTo>
                      <a:pt x="531479" y="2568510"/>
                      <a:pt x="616133" y="2484776"/>
                      <a:pt x="719190" y="2484776"/>
                    </a:cubicBezTo>
                    <a:cubicBezTo>
                      <a:pt x="823167" y="2484776"/>
                      <a:pt x="906901" y="2568510"/>
                      <a:pt x="906901" y="2671557"/>
                    </a:cubicBezTo>
                    <a:cubicBezTo>
                      <a:pt x="906901" y="2775543"/>
                      <a:pt x="823167" y="2859268"/>
                      <a:pt x="719190" y="2859268"/>
                    </a:cubicBezTo>
                    <a:moveTo>
                      <a:pt x="2091871" y="2859268"/>
                    </a:moveTo>
                    <a:cubicBezTo>
                      <a:pt x="1988814" y="2859268"/>
                      <a:pt x="1904161" y="2775543"/>
                      <a:pt x="1904161" y="2671557"/>
                    </a:cubicBezTo>
                    <a:cubicBezTo>
                      <a:pt x="1904161" y="2568510"/>
                      <a:pt x="1988814" y="2484776"/>
                      <a:pt x="2091871" y="2484776"/>
                    </a:cubicBezTo>
                    <a:cubicBezTo>
                      <a:pt x="2195848" y="2484776"/>
                      <a:pt x="2279582" y="2568510"/>
                      <a:pt x="2279582" y="2671557"/>
                    </a:cubicBezTo>
                    <a:cubicBezTo>
                      <a:pt x="2279582" y="2775543"/>
                      <a:pt x="2195848" y="2859268"/>
                      <a:pt x="2091871" y="2859268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96F60AB0-130E-FC5E-725C-FA07592A824B}"/>
                  </a:ext>
                </a:extLst>
              </p:cNvPr>
              <p:cNvSpPr/>
              <p:nvPr/>
            </p:nvSpPr>
            <p:spPr>
              <a:xfrm>
                <a:off x="5667743" y="1189817"/>
                <a:ext cx="856660" cy="1129029"/>
              </a:xfrm>
              <a:custGeom>
                <a:avLst/>
                <a:gdLst>
                  <a:gd name="connsiteX0" fmla="*/ 856661 w 856660"/>
                  <a:gd name="connsiteY0" fmla="*/ 215315 h 1129029"/>
                  <a:gd name="connsiteX1" fmla="*/ 641345 w 856660"/>
                  <a:gd name="connsiteY1" fmla="*/ 0 h 1129029"/>
                  <a:gd name="connsiteX2" fmla="*/ 214487 w 856660"/>
                  <a:gd name="connsiteY2" fmla="*/ 0 h 1129029"/>
                  <a:gd name="connsiteX3" fmla="*/ 0 w 856660"/>
                  <a:gd name="connsiteY3" fmla="*/ 215315 h 1129029"/>
                  <a:gd name="connsiteX4" fmla="*/ 0 w 856660"/>
                  <a:gd name="connsiteY4" fmla="*/ 1129030 h 1129029"/>
                  <a:gd name="connsiteX5" fmla="*/ 856661 w 856660"/>
                  <a:gd name="connsiteY5" fmla="*/ 1129030 h 1129029"/>
                  <a:gd name="connsiteX6" fmla="*/ 856661 w 856660"/>
                  <a:gd name="connsiteY6" fmla="*/ 215315 h 1129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56660" h="1129029">
                    <a:moveTo>
                      <a:pt x="856661" y="215315"/>
                    </a:moveTo>
                    <a:cubicBezTo>
                      <a:pt x="856661" y="96618"/>
                      <a:pt x="760045" y="0"/>
                      <a:pt x="641345" y="0"/>
                    </a:cubicBezTo>
                    <a:lnTo>
                      <a:pt x="214487" y="0"/>
                    </a:lnTo>
                    <a:cubicBezTo>
                      <a:pt x="95696" y="0"/>
                      <a:pt x="0" y="96618"/>
                      <a:pt x="0" y="215315"/>
                    </a:cubicBezTo>
                    <a:lnTo>
                      <a:pt x="0" y="1129030"/>
                    </a:lnTo>
                    <a:lnTo>
                      <a:pt x="856661" y="1129030"/>
                    </a:lnTo>
                    <a:lnTo>
                      <a:pt x="856661" y="215315"/>
                    </a:lnTo>
                    <a:close/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8BF94908-A90E-7555-70D5-598092AF2858}"/>
                  </a:ext>
                </a:extLst>
              </p:cNvPr>
              <p:cNvSpPr/>
              <p:nvPr/>
            </p:nvSpPr>
            <p:spPr>
              <a:xfrm>
                <a:off x="5853034" y="3390822"/>
                <a:ext cx="485931" cy="759391"/>
              </a:xfrm>
              <a:custGeom>
                <a:avLst/>
                <a:gdLst>
                  <a:gd name="connsiteX0" fmla="*/ 0 w 485931"/>
                  <a:gd name="connsiteY0" fmla="*/ 515827 h 759391"/>
                  <a:gd name="connsiteX1" fmla="*/ 242276 w 485931"/>
                  <a:gd name="connsiteY1" fmla="*/ 759392 h 759391"/>
                  <a:gd name="connsiteX2" fmla="*/ 485932 w 485931"/>
                  <a:gd name="connsiteY2" fmla="*/ 515827 h 759391"/>
                  <a:gd name="connsiteX3" fmla="*/ 242276 w 485931"/>
                  <a:gd name="connsiteY3" fmla="*/ 0 h 759391"/>
                  <a:gd name="connsiteX4" fmla="*/ 0 w 485931"/>
                  <a:gd name="connsiteY4" fmla="*/ 515827 h 759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931" h="759391">
                    <a:moveTo>
                      <a:pt x="0" y="515827"/>
                    </a:moveTo>
                    <a:cubicBezTo>
                      <a:pt x="0" y="650537"/>
                      <a:pt x="108946" y="759392"/>
                      <a:pt x="242276" y="759392"/>
                    </a:cubicBezTo>
                    <a:cubicBezTo>
                      <a:pt x="376986" y="759392"/>
                      <a:pt x="485932" y="650537"/>
                      <a:pt x="485932" y="515827"/>
                    </a:cubicBezTo>
                    <a:cubicBezTo>
                      <a:pt x="485932" y="381127"/>
                      <a:pt x="242276" y="0"/>
                      <a:pt x="242276" y="0"/>
                    </a:cubicBezTo>
                    <a:cubicBezTo>
                      <a:pt x="242276" y="0"/>
                      <a:pt x="0" y="381127"/>
                      <a:pt x="0" y="515827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grpSp>
          <p:nvGrpSpPr>
            <p:cNvPr id="96" name="Graphic 88">
              <a:extLst>
                <a:ext uri="{FF2B5EF4-FFF2-40B4-BE49-F238E27FC236}">
                  <a16:creationId xmlns:a16="http://schemas.microsoft.com/office/drawing/2014/main" id="{11322D5F-B6F7-1F34-5D69-D3B463ACE00F}"/>
                </a:ext>
              </a:extLst>
            </p:cNvPr>
            <p:cNvGrpSpPr/>
            <p:nvPr/>
          </p:nvGrpSpPr>
          <p:grpSpPr>
            <a:xfrm>
              <a:off x="1139675" y="3752230"/>
              <a:ext cx="178560" cy="256392"/>
              <a:chOff x="4397825" y="990600"/>
              <a:chExt cx="3396366" cy="4876800"/>
            </a:xfrm>
            <a:solidFill>
              <a:srgbClr val="E29018"/>
            </a:solidFill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CC54B350-7546-21FB-7A07-A325AB133643}"/>
                  </a:ext>
                </a:extLst>
              </p:cNvPr>
              <p:cNvSpPr/>
              <p:nvPr/>
            </p:nvSpPr>
            <p:spPr>
              <a:xfrm>
                <a:off x="5355755" y="990600"/>
                <a:ext cx="1393383" cy="1741712"/>
              </a:xfrm>
              <a:custGeom>
                <a:avLst/>
                <a:gdLst>
                  <a:gd name="connsiteX0" fmla="*/ 112147 w 1393383"/>
                  <a:gd name="connsiteY0" fmla="*/ 1710338 h 1741712"/>
                  <a:gd name="connsiteX1" fmla="*/ 159268 w 1393383"/>
                  <a:gd name="connsiteY1" fmla="*/ 1726911 h 1741712"/>
                  <a:gd name="connsiteX2" fmla="*/ 194367 w 1393383"/>
                  <a:gd name="connsiteY2" fmla="*/ 1739256 h 1741712"/>
                  <a:gd name="connsiteX3" fmla="*/ 201359 w 1393383"/>
                  <a:gd name="connsiteY3" fmla="*/ 1741713 h 1741712"/>
                  <a:gd name="connsiteX4" fmla="*/ 255060 w 1393383"/>
                  <a:gd name="connsiteY4" fmla="*/ 1741713 h 1741712"/>
                  <a:gd name="connsiteX5" fmla="*/ 441036 w 1393383"/>
                  <a:gd name="connsiteY5" fmla="*/ 1387088 h 1741712"/>
                  <a:gd name="connsiteX6" fmla="*/ 451495 w 1393383"/>
                  <a:gd name="connsiteY6" fmla="*/ 1372524 h 1741712"/>
                  <a:gd name="connsiteX7" fmla="*/ 497729 w 1393383"/>
                  <a:gd name="connsiteY7" fmla="*/ 1312136 h 1741712"/>
                  <a:gd name="connsiteX8" fmla="*/ 521465 w 1393383"/>
                  <a:gd name="connsiteY8" fmla="*/ 1283265 h 1741712"/>
                  <a:gd name="connsiteX9" fmla="*/ 556879 w 1393383"/>
                  <a:gd name="connsiteY9" fmla="*/ 1241641 h 1741712"/>
                  <a:gd name="connsiteX10" fmla="*/ 578330 w 1393383"/>
                  <a:gd name="connsiteY10" fmla="*/ 1217647 h 1741712"/>
                  <a:gd name="connsiteX11" fmla="*/ 610457 w 1393383"/>
                  <a:gd name="connsiteY11" fmla="*/ 1183272 h 1741712"/>
                  <a:gd name="connsiteX12" fmla="*/ 957958 w 1393383"/>
                  <a:gd name="connsiteY12" fmla="*/ 696687 h 1741712"/>
                  <a:gd name="connsiteX13" fmla="*/ 1045045 w 1393383"/>
                  <a:gd name="connsiteY13" fmla="*/ 783774 h 1741712"/>
                  <a:gd name="connsiteX14" fmla="*/ 957958 w 1393383"/>
                  <a:gd name="connsiteY14" fmla="*/ 870861 h 1741712"/>
                  <a:gd name="connsiteX15" fmla="*/ 818055 w 1393383"/>
                  <a:gd name="connsiteY15" fmla="*/ 1010974 h 1741712"/>
                  <a:gd name="connsiteX16" fmla="*/ 834419 w 1393383"/>
                  <a:gd name="connsiteY16" fmla="*/ 1002116 h 1741712"/>
                  <a:gd name="connsiteX17" fmla="*/ 890149 w 1393383"/>
                  <a:gd name="connsiteY17" fmla="*/ 971941 h 1741712"/>
                  <a:gd name="connsiteX18" fmla="*/ 931231 w 1393383"/>
                  <a:gd name="connsiteY18" fmla="*/ 953033 h 1741712"/>
                  <a:gd name="connsiteX19" fmla="*/ 979761 w 1393383"/>
                  <a:gd name="connsiteY19" fmla="*/ 933774 h 1741712"/>
                  <a:gd name="connsiteX20" fmla="*/ 1011146 w 1393383"/>
                  <a:gd name="connsiteY20" fmla="*/ 922725 h 1741712"/>
                  <a:gd name="connsiteX21" fmla="*/ 1079049 w 1393383"/>
                  <a:gd name="connsiteY21" fmla="*/ 904065 h 1741712"/>
                  <a:gd name="connsiteX22" fmla="*/ 1105319 w 1393383"/>
                  <a:gd name="connsiteY22" fmla="*/ 898246 h 1741712"/>
                  <a:gd name="connsiteX23" fmla="*/ 1179805 w 1393383"/>
                  <a:gd name="connsiteY23" fmla="*/ 885225 h 1741712"/>
                  <a:gd name="connsiteX24" fmla="*/ 1191540 w 1393383"/>
                  <a:gd name="connsiteY24" fmla="*/ 883796 h 1741712"/>
                  <a:gd name="connsiteX25" fmla="*/ 1367066 w 1393383"/>
                  <a:gd name="connsiteY25" fmla="*/ 871766 h 1741712"/>
                  <a:gd name="connsiteX26" fmla="*/ 1368638 w 1393383"/>
                  <a:gd name="connsiteY26" fmla="*/ 871699 h 1741712"/>
                  <a:gd name="connsiteX27" fmla="*/ 1393384 w 1393383"/>
                  <a:gd name="connsiteY27" fmla="*/ 696678 h 1741712"/>
                  <a:gd name="connsiteX28" fmla="*/ 1020842 w 1393383"/>
                  <a:gd name="connsiteY28" fmla="*/ 293818 h 1741712"/>
                  <a:gd name="connsiteX29" fmla="*/ 957948 w 1393383"/>
                  <a:gd name="connsiteY29" fmla="*/ 210131 h 1741712"/>
                  <a:gd name="connsiteX30" fmla="*/ 957948 w 1393383"/>
                  <a:gd name="connsiteY30" fmla="*/ 87087 h 1741712"/>
                  <a:gd name="connsiteX31" fmla="*/ 870861 w 1393383"/>
                  <a:gd name="connsiteY31" fmla="*/ 0 h 1741712"/>
                  <a:gd name="connsiteX32" fmla="*/ 783774 w 1393383"/>
                  <a:gd name="connsiteY32" fmla="*/ 87087 h 1741712"/>
                  <a:gd name="connsiteX33" fmla="*/ 783774 w 1393383"/>
                  <a:gd name="connsiteY33" fmla="*/ 178422 h 1741712"/>
                  <a:gd name="connsiteX34" fmla="*/ 704421 w 1393383"/>
                  <a:gd name="connsiteY34" fmla="*/ 265166 h 1741712"/>
                  <a:gd name="connsiteX35" fmla="*/ 507502 w 1393383"/>
                  <a:gd name="connsiteY35" fmla="*/ 310496 h 1741712"/>
                  <a:gd name="connsiteX36" fmla="*/ 440817 w 1393383"/>
                  <a:gd name="connsiteY36" fmla="*/ 309744 h 1741712"/>
                  <a:gd name="connsiteX37" fmla="*/ 394230 w 1393383"/>
                  <a:gd name="connsiteY37" fmla="*/ 262023 h 1741712"/>
                  <a:gd name="connsiteX38" fmla="*/ 318240 w 1393383"/>
                  <a:gd name="connsiteY38" fmla="*/ 72123 h 1741712"/>
                  <a:gd name="connsiteX39" fmla="*/ 245812 w 1393383"/>
                  <a:gd name="connsiteY39" fmla="*/ 38938 h 1741712"/>
                  <a:gd name="connsiteX40" fmla="*/ 208912 w 1393383"/>
                  <a:gd name="connsiteY40" fmla="*/ 109538 h 1741712"/>
                  <a:gd name="connsiteX41" fmla="*/ 291494 w 1393383"/>
                  <a:gd name="connsiteY41" fmla="*/ 398516 h 1741712"/>
                  <a:gd name="connsiteX42" fmla="*/ 273758 w 1393383"/>
                  <a:gd name="connsiteY42" fmla="*/ 479222 h 1741712"/>
                  <a:gd name="connsiteX43" fmla="*/ 273758 w 1393383"/>
                  <a:gd name="connsiteY43" fmla="*/ 479222 h 1741712"/>
                  <a:gd name="connsiteX44" fmla="*/ 0 w 1393383"/>
                  <a:gd name="connsiteY44" fmla="*/ 1575359 h 1741712"/>
                  <a:gd name="connsiteX45" fmla="*/ 0 w 1393383"/>
                  <a:gd name="connsiteY45" fmla="*/ 1670752 h 1741712"/>
                  <a:gd name="connsiteX46" fmla="*/ 1857 w 1393383"/>
                  <a:gd name="connsiteY46" fmla="*/ 1671438 h 1741712"/>
                  <a:gd name="connsiteX47" fmla="*/ 112147 w 1393383"/>
                  <a:gd name="connsiteY47" fmla="*/ 1710338 h 1741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1393383" h="1741712">
                    <a:moveTo>
                      <a:pt x="112147" y="1710338"/>
                    </a:moveTo>
                    <a:cubicBezTo>
                      <a:pt x="128702" y="1716091"/>
                      <a:pt x="143599" y="1721425"/>
                      <a:pt x="159268" y="1726911"/>
                    </a:cubicBezTo>
                    <a:cubicBezTo>
                      <a:pt x="170974" y="1731007"/>
                      <a:pt x="182937" y="1735122"/>
                      <a:pt x="194367" y="1739256"/>
                    </a:cubicBezTo>
                    <a:cubicBezTo>
                      <a:pt x="196587" y="1740065"/>
                      <a:pt x="199158" y="1740913"/>
                      <a:pt x="201359" y="1741713"/>
                    </a:cubicBezTo>
                    <a:lnTo>
                      <a:pt x="255060" y="1741713"/>
                    </a:lnTo>
                    <a:cubicBezTo>
                      <a:pt x="296561" y="1613840"/>
                      <a:pt x="359445" y="1493939"/>
                      <a:pt x="441036" y="1387088"/>
                    </a:cubicBezTo>
                    <a:cubicBezTo>
                      <a:pt x="444532" y="1382220"/>
                      <a:pt x="447942" y="1377382"/>
                      <a:pt x="451495" y="1372524"/>
                    </a:cubicBezTo>
                    <a:cubicBezTo>
                      <a:pt x="466582" y="1351969"/>
                      <a:pt x="481994" y="1331843"/>
                      <a:pt x="497729" y="1312136"/>
                    </a:cubicBezTo>
                    <a:cubicBezTo>
                      <a:pt x="505473" y="1302410"/>
                      <a:pt x="513493" y="1292895"/>
                      <a:pt x="521465" y="1283265"/>
                    </a:cubicBezTo>
                    <a:cubicBezTo>
                      <a:pt x="533190" y="1269054"/>
                      <a:pt x="544992" y="1255176"/>
                      <a:pt x="556879" y="1241641"/>
                    </a:cubicBezTo>
                    <a:cubicBezTo>
                      <a:pt x="563975" y="1233573"/>
                      <a:pt x="571081" y="1225601"/>
                      <a:pt x="578330" y="1217647"/>
                    </a:cubicBezTo>
                    <a:cubicBezTo>
                      <a:pt x="589083" y="1205817"/>
                      <a:pt x="599751" y="1194445"/>
                      <a:pt x="610457" y="1183272"/>
                    </a:cubicBezTo>
                    <a:cubicBezTo>
                      <a:pt x="619068" y="987247"/>
                      <a:pt x="699278" y="696687"/>
                      <a:pt x="957958" y="696687"/>
                    </a:cubicBezTo>
                    <a:cubicBezTo>
                      <a:pt x="1006050" y="696687"/>
                      <a:pt x="1045045" y="735673"/>
                      <a:pt x="1045045" y="783774"/>
                    </a:cubicBezTo>
                    <a:cubicBezTo>
                      <a:pt x="1045045" y="831866"/>
                      <a:pt x="1006059" y="870861"/>
                      <a:pt x="957958" y="870861"/>
                    </a:cubicBezTo>
                    <a:cubicBezTo>
                      <a:pt x="885177" y="870861"/>
                      <a:pt x="842763" y="936612"/>
                      <a:pt x="818055" y="1010974"/>
                    </a:cubicBezTo>
                    <a:cubicBezTo>
                      <a:pt x="823503" y="1007602"/>
                      <a:pt x="828970" y="1005326"/>
                      <a:pt x="834419" y="1002116"/>
                    </a:cubicBezTo>
                    <a:cubicBezTo>
                      <a:pt x="853002" y="991172"/>
                      <a:pt x="871585" y="981113"/>
                      <a:pt x="890149" y="971941"/>
                    </a:cubicBezTo>
                    <a:cubicBezTo>
                      <a:pt x="903827" y="965178"/>
                      <a:pt x="917524" y="958920"/>
                      <a:pt x="931231" y="953033"/>
                    </a:cubicBezTo>
                    <a:cubicBezTo>
                      <a:pt x="947423" y="946023"/>
                      <a:pt x="963606" y="939603"/>
                      <a:pt x="979761" y="933774"/>
                    </a:cubicBezTo>
                    <a:cubicBezTo>
                      <a:pt x="990219" y="930021"/>
                      <a:pt x="1000678" y="926049"/>
                      <a:pt x="1011146" y="922725"/>
                    </a:cubicBezTo>
                    <a:cubicBezTo>
                      <a:pt x="1033853" y="915476"/>
                      <a:pt x="1056484" y="909428"/>
                      <a:pt x="1079049" y="904065"/>
                    </a:cubicBezTo>
                    <a:cubicBezTo>
                      <a:pt x="1087803" y="902008"/>
                      <a:pt x="1096556" y="900046"/>
                      <a:pt x="1105319" y="898246"/>
                    </a:cubicBezTo>
                    <a:cubicBezTo>
                      <a:pt x="1130265" y="893035"/>
                      <a:pt x="1155116" y="888616"/>
                      <a:pt x="1179805" y="885225"/>
                    </a:cubicBezTo>
                    <a:cubicBezTo>
                      <a:pt x="1183710" y="884701"/>
                      <a:pt x="1187625" y="884291"/>
                      <a:pt x="1191540" y="883796"/>
                    </a:cubicBezTo>
                    <a:cubicBezTo>
                      <a:pt x="1249794" y="876691"/>
                      <a:pt x="1308383" y="872681"/>
                      <a:pt x="1367066" y="871766"/>
                    </a:cubicBezTo>
                    <a:lnTo>
                      <a:pt x="1368638" y="871699"/>
                    </a:lnTo>
                    <a:cubicBezTo>
                      <a:pt x="1384345" y="814654"/>
                      <a:pt x="1392660" y="755837"/>
                      <a:pt x="1393384" y="696678"/>
                    </a:cubicBezTo>
                    <a:cubicBezTo>
                      <a:pt x="1393384" y="520122"/>
                      <a:pt x="1243660" y="358197"/>
                      <a:pt x="1020842" y="293818"/>
                    </a:cubicBezTo>
                    <a:cubicBezTo>
                      <a:pt x="983590" y="283026"/>
                      <a:pt x="957958" y="248917"/>
                      <a:pt x="957948" y="210131"/>
                    </a:cubicBezTo>
                    <a:lnTo>
                      <a:pt x="957948" y="87087"/>
                    </a:lnTo>
                    <a:cubicBezTo>
                      <a:pt x="957948" y="38995"/>
                      <a:pt x="918963" y="0"/>
                      <a:pt x="870861" y="0"/>
                    </a:cubicBezTo>
                    <a:cubicBezTo>
                      <a:pt x="822760" y="0"/>
                      <a:pt x="783774" y="38986"/>
                      <a:pt x="783774" y="87087"/>
                    </a:cubicBezTo>
                    <a:lnTo>
                      <a:pt x="783774" y="178422"/>
                    </a:lnTo>
                    <a:cubicBezTo>
                      <a:pt x="783765" y="223514"/>
                      <a:pt x="749341" y="261147"/>
                      <a:pt x="704421" y="265166"/>
                    </a:cubicBezTo>
                    <a:cubicBezTo>
                      <a:pt x="636918" y="270586"/>
                      <a:pt x="570576" y="285855"/>
                      <a:pt x="507502" y="310496"/>
                    </a:cubicBezTo>
                    <a:cubicBezTo>
                      <a:pt x="486051" y="319107"/>
                      <a:pt x="462058" y="318840"/>
                      <a:pt x="440817" y="309744"/>
                    </a:cubicBezTo>
                    <a:cubicBezTo>
                      <a:pt x="419567" y="300647"/>
                      <a:pt x="402803" y="283483"/>
                      <a:pt x="394230" y="262023"/>
                    </a:cubicBezTo>
                    <a:lnTo>
                      <a:pt x="318240" y="72123"/>
                    </a:lnTo>
                    <a:cubicBezTo>
                      <a:pt x="306772" y="43558"/>
                      <a:pt x="274939" y="28966"/>
                      <a:pt x="245812" y="38938"/>
                    </a:cubicBezTo>
                    <a:cubicBezTo>
                      <a:pt x="216684" y="48911"/>
                      <a:pt x="200473" y="79934"/>
                      <a:pt x="208912" y="109538"/>
                    </a:cubicBezTo>
                    <a:lnTo>
                      <a:pt x="291494" y="398516"/>
                    </a:lnTo>
                    <a:cubicBezTo>
                      <a:pt x="299561" y="426691"/>
                      <a:pt x="292903" y="457029"/>
                      <a:pt x="273758" y="479222"/>
                    </a:cubicBezTo>
                    <a:lnTo>
                      <a:pt x="273758" y="479222"/>
                    </a:lnTo>
                    <a:cubicBezTo>
                      <a:pt x="92107" y="690305"/>
                      <a:pt x="0" y="1059142"/>
                      <a:pt x="0" y="1575359"/>
                    </a:cubicBezTo>
                    <a:lnTo>
                      <a:pt x="0" y="1670752"/>
                    </a:lnTo>
                    <a:lnTo>
                      <a:pt x="1857" y="1671438"/>
                    </a:lnTo>
                    <a:cubicBezTo>
                      <a:pt x="40300" y="1685525"/>
                      <a:pt x="77229" y="1698289"/>
                      <a:pt x="112147" y="171033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179FF19A-24D1-15C4-8948-D56EEBCBC407}"/>
                  </a:ext>
                </a:extLst>
              </p:cNvPr>
              <p:cNvSpPr/>
              <p:nvPr/>
            </p:nvSpPr>
            <p:spPr>
              <a:xfrm>
                <a:off x="4397825" y="2717738"/>
                <a:ext cx="1306287" cy="1931223"/>
              </a:xfrm>
              <a:custGeom>
                <a:avLst/>
                <a:gdLst>
                  <a:gd name="connsiteX0" fmla="*/ 343453 w 1306287"/>
                  <a:gd name="connsiteY0" fmla="*/ 1467604 h 1931223"/>
                  <a:gd name="connsiteX1" fmla="*/ 373856 w 1306287"/>
                  <a:gd name="connsiteY1" fmla="*/ 1433457 h 1931223"/>
                  <a:gd name="connsiteX2" fmla="*/ 561080 w 1306287"/>
                  <a:gd name="connsiteY2" fmla="*/ 1273151 h 1931223"/>
                  <a:gd name="connsiteX3" fmla="*/ 1306287 w 1306287"/>
                  <a:gd name="connsiteY3" fmla="*/ 362913 h 1931223"/>
                  <a:gd name="connsiteX4" fmla="*/ 1302963 w 1306287"/>
                  <a:gd name="connsiteY4" fmla="*/ 328595 h 1931223"/>
                  <a:gd name="connsiteX5" fmla="*/ 1301248 w 1306287"/>
                  <a:gd name="connsiteY5" fmla="*/ 322308 h 1931223"/>
                  <a:gd name="connsiteX6" fmla="*/ 1292514 w 1306287"/>
                  <a:gd name="connsiteY6" fmla="*/ 298077 h 1931223"/>
                  <a:gd name="connsiteX7" fmla="*/ 1290476 w 1306287"/>
                  <a:gd name="connsiteY7" fmla="*/ 293990 h 1931223"/>
                  <a:gd name="connsiteX8" fmla="*/ 1278874 w 1306287"/>
                  <a:gd name="connsiteY8" fmla="*/ 278179 h 1931223"/>
                  <a:gd name="connsiteX9" fmla="*/ 1244718 w 1306287"/>
                  <a:gd name="connsiteY9" fmla="*/ 250318 h 1931223"/>
                  <a:gd name="connsiteX10" fmla="*/ 1238298 w 1306287"/>
                  <a:gd name="connsiteY10" fmla="*/ 241879 h 1931223"/>
                  <a:gd name="connsiteX11" fmla="*/ 1091870 w 1306287"/>
                  <a:gd name="connsiteY11" fmla="*/ 175680 h 1931223"/>
                  <a:gd name="connsiteX12" fmla="*/ 1053055 w 1306287"/>
                  <a:gd name="connsiteY12" fmla="*/ 161945 h 1931223"/>
                  <a:gd name="connsiteX13" fmla="*/ 1012165 w 1306287"/>
                  <a:gd name="connsiteY13" fmla="*/ 147582 h 1931223"/>
                  <a:gd name="connsiteX14" fmla="*/ 657739 w 1306287"/>
                  <a:gd name="connsiteY14" fmla="*/ 5383 h 1931223"/>
                  <a:gd name="connsiteX15" fmla="*/ 652758 w 1306287"/>
                  <a:gd name="connsiteY15" fmla="*/ 3897 h 1931223"/>
                  <a:gd name="connsiteX16" fmla="*/ 648976 w 1306287"/>
                  <a:gd name="connsiteY16" fmla="*/ 3516 h 1931223"/>
                  <a:gd name="connsiteX17" fmla="*/ 322402 w 1306287"/>
                  <a:gd name="connsiteY17" fmla="*/ 153792 h 1931223"/>
                  <a:gd name="connsiteX18" fmla="*/ 319135 w 1306287"/>
                  <a:gd name="connsiteY18" fmla="*/ 155945 h 1931223"/>
                  <a:gd name="connsiteX19" fmla="*/ 0 w 1306287"/>
                  <a:gd name="connsiteY19" fmla="*/ 1146687 h 1931223"/>
                  <a:gd name="connsiteX20" fmla="*/ 75438 w 1306287"/>
                  <a:gd name="connsiteY20" fmla="*/ 1931224 h 1931223"/>
                  <a:gd name="connsiteX21" fmla="*/ 87087 w 1306287"/>
                  <a:gd name="connsiteY21" fmla="*/ 1930462 h 1931223"/>
                  <a:gd name="connsiteX22" fmla="*/ 109328 w 1306287"/>
                  <a:gd name="connsiteY22" fmla="*/ 1928814 h 1931223"/>
                  <a:gd name="connsiteX23" fmla="*/ 110985 w 1306287"/>
                  <a:gd name="connsiteY23" fmla="*/ 1928166 h 1931223"/>
                  <a:gd name="connsiteX24" fmla="*/ 190367 w 1306287"/>
                  <a:gd name="connsiteY24" fmla="*/ 1852509 h 1931223"/>
                  <a:gd name="connsiteX25" fmla="*/ 190891 w 1306287"/>
                  <a:gd name="connsiteY25" fmla="*/ 1851214 h 1931223"/>
                  <a:gd name="connsiteX26" fmla="*/ 226686 w 1306287"/>
                  <a:gd name="connsiteY26" fmla="*/ 1738085 h 1931223"/>
                  <a:gd name="connsiteX27" fmla="*/ 341043 w 1306287"/>
                  <a:gd name="connsiteY27" fmla="*/ 1470985 h 1931223"/>
                  <a:gd name="connsiteX28" fmla="*/ 343453 w 1306287"/>
                  <a:gd name="connsiteY28" fmla="*/ 1467604 h 1931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306287" h="1931223">
                    <a:moveTo>
                      <a:pt x="343453" y="1467604"/>
                    </a:moveTo>
                    <a:cubicBezTo>
                      <a:pt x="352920" y="1455650"/>
                      <a:pt x="363074" y="1444249"/>
                      <a:pt x="373856" y="1433457"/>
                    </a:cubicBezTo>
                    <a:cubicBezTo>
                      <a:pt x="414042" y="1393233"/>
                      <a:pt x="478927" y="1340245"/>
                      <a:pt x="561080" y="1273151"/>
                    </a:cubicBezTo>
                    <a:cubicBezTo>
                      <a:pt x="821531" y="1060372"/>
                      <a:pt x="1306287" y="664313"/>
                      <a:pt x="1306287" y="362913"/>
                    </a:cubicBezTo>
                    <a:cubicBezTo>
                      <a:pt x="1306325" y="351388"/>
                      <a:pt x="1305211" y="339891"/>
                      <a:pt x="1302963" y="328595"/>
                    </a:cubicBezTo>
                    <a:cubicBezTo>
                      <a:pt x="1302496" y="326271"/>
                      <a:pt x="1301791" y="324470"/>
                      <a:pt x="1301248" y="322308"/>
                    </a:cubicBezTo>
                    <a:cubicBezTo>
                      <a:pt x="1299229" y="313936"/>
                      <a:pt x="1296305" y="305811"/>
                      <a:pt x="1292514" y="298077"/>
                    </a:cubicBezTo>
                    <a:cubicBezTo>
                      <a:pt x="1291828" y="296724"/>
                      <a:pt x="1291180" y="295257"/>
                      <a:pt x="1290476" y="293990"/>
                    </a:cubicBezTo>
                    <a:cubicBezTo>
                      <a:pt x="1287047" y="288409"/>
                      <a:pt x="1283170" y="283122"/>
                      <a:pt x="1278874" y="278179"/>
                    </a:cubicBezTo>
                    <a:cubicBezTo>
                      <a:pt x="1266911" y="269626"/>
                      <a:pt x="1255500" y="260320"/>
                      <a:pt x="1244718" y="250318"/>
                    </a:cubicBezTo>
                    <a:cubicBezTo>
                      <a:pt x="1242155" y="247756"/>
                      <a:pt x="1240650" y="244575"/>
                      <a:pt x="1238298" y="241879"/>
                    </a:cubicBezTo>
                    <a:cubicBezTo>
                      <a:pt x="1192025" y="214580"/>
                      <a:pt x="1142924" y="192387"/>
                      <a:pt x="1091870" y="175680"/>
                    </a:cubicBezTo>
                    <a:cubicBezTo>
                      <a:pt x="1079421" y="171166"/>
                      <a:pt x="1066171" y="166527"/>
                      <a:pt x="1053055" y="161945"/>
                    </a:cubicBezTo>
                    <a:cubicBezTo>
                      <a:pt x="1039521" y="157192"/>
                      <a:pt x="1027024" y="152697"/>
                      <a:pt x="1012165" y="147582"/>
                    </a:cubicBezTo>
                    <a:cubicBezTo>
                      <a:pt x="890892" y="108405"/>
                      <a:pt x="772468" y="60895"/>
                      <a:pt x="657739" y="5383"/>
                    </a:cubicBezTo>
                    <a:cubicBezTo>
                      <a:pt x="656539" y="4783"/>
                      <a:pt x="654272" y="4431"/>
                      <a:pt x="652758" y="3897"/>
                    </a:cubicBezTo>
                    <a:cubicBezTo>
                      <a:pt x="651510" y="3602"/>
                      <a:pt x="650215" y="3868"/>
                      <a:pt x="648976" y="3516"/>
                    </a:cubicBezTo>
                    <a:cubicBezTo>
                      <a:pt x="596713" y="-11114"/>
                      <a:pt x="461705" y="16356"/>
                      <a:pt x="322402" y="153792"/>
                    </a:cubicBezTo>
                    <a:cubicBezTo>
                      <a:pt x="321450" y="154735"/>
                      <a:pt x="320126" y="155049"/>
                      <a:pt x="319135" y="155945"/>
                    </a:cubicBezTo>
                    <a:cubicBezTo>
                      <a:pt x="176736" y="297896"/>
                      <a:pt x="0" y="586608"/>
                      <a:pt x="0" y="1146687"/>
                    </a:cubicBezTo>
                    <a:cubicBezTo>
                      <a:pt x="0" y="1706881"/>
                      <a:pt x="50987" y="1880284"/>
                      <a:pt x="75438" y="1931224"/>
                    </a:cubicBezTo>
                    <a:cubicBezTo>
                      <a:pt x="79305" y="1930709"/>
                      <a:pt x="83191" y="1930452"/>
                      <a:pt x="87087" y="1930462"/>
                    </a:cubicBezTo>
                    <a:cubicBezTo>
                      <a:pt x="94526" y="1930424"/>
                      <a:pt x="101965" y="1929871"/>
                      <a:pt x="109328" y="1928814"/>
                    </a:cubicBezTo>
                    <a:cubicBezTo>
                      <a:pt x="109928" y="1928709"/>
                      <a:pt x="110385" y="1928252"/>
                      <a:pt x="110985" y="1928166"/>
                    </a:cubicBezTo>
                    <a:cubicBezTo>
                      <a:pt x="148571" y="1922499"/>
                      <a:pt x="170612" y="1899753"/>
                      <a:pt x="190367" y="1852509"/>
                    </a:cubicBezTo>
                    <a:lnTo>
                      <a:pt x="190891" y="1851214"/>
                    </a:lnTo>
                    <a:cubicBezTo>
                      <a:pt x="205016" y="1814228"/>
                      <a:pt x="216970" y="1776462"/>
                      <a:pt x="226686" y="1738085"/>
                    </a:cubicBezTo>
                    <a:cubicBezTo>
                      <a:pt x="246669" y="1642330"/>
                      <a:pt x="285541" y="1551529"/>
                      <a:pt x="341043" y="1470985"/>
                    </a:cubicBezTo>
                    <a:cubicBezTo>
                      <a:pt x="341900" y="1469890"/>
                      <a:pt x="342586" y="1468709"/>
                      <a:pt x="343453" y="146760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70B7D255-5980-3150-4650-35345A9C65C6}"/>
                  </a:ext>
                </a:extLst>
              </p:cNvPr>
              <p:cNvSpPr/>
              <p:nvPr/>
            </p:nvSpPr>
            <p:spPr>
              <a:xfrm>
                <a:off x="6680028" y="2581694"/>
                <a:ext cx="504696" cy="673131"/>
              </a:xfrm>
              <a:custGeom>
                <a:avLst/>
                <a:gdLst>
                  <a:gd name="connsiteX0" fmla="*/ 157865 w 504696"/>
                  <a:gd name="connsiteY0" fmla="*/ 258737 h 673131"/>
                  <a:gd name="connsiteX1" fmla="*/ 153692 w 504696"/>
                  <a:gd name="connsiteY1" fmla="*/ 277673 h 673131"/>
                  <a:gd name="connsiteX2" fmla="*/ 153521 w 504696"/>
                  <a:gd name="connsiteY2" fmla="*/ 278187 h 673131"/>
                  <a:gd name="connsiteX3" fmla="*/ 152435 w 504696"/>
                  <a:gd name="connsiteY3" fmla="*/ 280511 h 673131"/>
                  <a:gd name="connsiteX4" fmla="*/ 136167 w 504696"/>
                  <a:gd name="connsiteY4" fmla="*/ 327365 h 673131"/>
                  <a:gd name="connsiteX5" fmla="*/ 132004 w 504696"/>
                  <a:gd name="connsiteY5" fmla="*/ 338995 h 673131"/>
                  <a:gd name="connsiteX6" fmla="*/ 130909 w 504696"/>
                  <a:gd name="connsiteY6" fmla="*/ 340785 h 673131"/>
                  <a:gd name="connsiteX7" fmla="*/ 105553 w 504696"/>
                  <a:gd name="connsiteY7" fmla="*/ 390506 h 673131"/>
                  <a:gd name="connsiteX8" fmla="*/ 99895 w 504696"/>
                  <a:gd name="connsiteY8" fmla="*/ 400907 h 673131"/>
                  <a:gd name="connsiteX9" fmla="*/ 98657 w 504696"/>
                  <a:gd name="connsiteY9" fmla="*/ 402431 h 673131"/>
                  <a:gd name="connsiteX10" fmla="*/ 87951 w 504696"/>
                  <a:gd name="connsiteY10" fmla="*/ 420310 h 673131"/>
                  <a:gd name="connsiteX11" fmla="*/ 81436 w 504696"/>
                  <a:gd name="connsiteY11" fmla="*/ 428130 h 673131"/>
                  <a:gd name="connsiteX12" fmla="*/ 43679 w 504696"/>
                  <a:gd name="connsiteY12" fmla="*/ 473364 h 673131"/>
                  <a:gd name="connsiteX13" fmla="*/ 43650 w 504696"/>
                  <a:gd name="connsiteY13" fmla="*/ 473383 h 673131"/>
                  <a:gd name="connsiteX14" fmla="*/ 43593 w 504696"/>
                  <a:gd name="connsiteY14" fmla="*/ 473450 h 673131"/>
                  <a:gd name="connsiteX15" fmla="*/ 43498 w 504696"/>
                  <a:gd name="connsiteY15" fmla="*/ 473583 h 673131"/>
                  <a:gd name="connsiteX16" fmla="*/ 43469 w 504696"/>
                  <a:gd name="connsiteY16" fmla="*/ 473621 h 673131"/>
                  <a:gd name="connsiteX17" fmla="*/ 43431 w 504696"/>
                  <a:gd name="connsiteY17" fmla="*/ 473678 h 673131"/>
                  <a:gd name="connsiteX18" fmla="*/ 12961 w 504696"/>
                  <a:gd name="connsiteY18" fmla="*/ 512807 h 673131"/>
                  <a:gd name="connsiteX19" fmla="*/ 11780 w 504696"/>
                  <a:gd name="connsiteY19" fmla="*/ 514664 h 673131"/>
                  <a:gd name="connsiteX20" fmla="*/ 4969 w 504696"/>
                  <a:gd name="connsiteY20" fmla="*/ 530266 h 673131"/>
                  <a:gd name="connsiteX21" fmla="*/ 1397 w 504696"/>
                  <a:gd name="connsiteY21" fmla="*/ 541772 h 673131"/>
                  <a:gd name="connsiteX22" fmla="*/ 111 w 504696"/>
                  <a:gd name="connsiteY22" fmla="*/ 551497 h 673131"/>
                  <a:gd name="connsiteX23" fmla="*/ 2921 w 504696"/>
                  <a:gd name="connsiteY23" fmla="*/ 572348 h 673131"/>
                  <a:gd name="connsiteX24" fmla="*/ 6731 w 504696"/>
                  <a:gd name="connsiteY24" fmla="*/ 580587 h 673131"/>
                  <a:gd name="connsiteX25" fmla="*/ 9551 w 504696"/>
                  <a:gd name="connsiteY25" fmla="*/ 585311 h 673131"/>
                  <a:gd name="connsiteX26" fmla="*/ 18666 w 504696"/>
                  <a:gd name="connsiteY26" fmla="*/ 597570 h 673131"/>
                  <a:gd name="connsiteX27" fmla="*/ 23543 w 504696"/>
                  <a:gd name="connsiteY27" fmla="*/ 602628 h 673131"/>
                  <a:gd name="connsiteX28" fmla="*/ 35440 w 504696"/>
                  <a:gd name="connsiteY28" fmla="*/ 613543 h 673131"/>
                  <a:gd name="connsiteX29" fmla="*/ 44688 w 504696"/>
                  <a:gd name="connsiteY29" fmla="*/ 620258 h 673131"/>
                  <a:gd name="connsiteX30" fmla="*/ 57252 w 504696"/>
                  <a:gd name="connsiteY30" fmla="*/ 628688 h 673131"/>
                  <a:gd name="connsiteX31" fmla="*/ 73987 w 504696"/>
                  <a:gd name="connsiteY31" fmla="*/ 637527 h 673131"/>
                  <a:gd name="connsiteX32" fmla="*/ 84189 w 504696"/>
                  <a:gd name="connsiteY32" fmla="*/ 642604 h 673131"/>
                  <a:gd name="connsiteX33" fmla="*/ 110640 w 504696"/>
                  <a:gd name="connsiteY33" fmla="*/ 652663 h 673131"/>
                  <a:gd name="connsiteX34" fmla="*/ 116535 w 504696"/>
                  <a:gd name="connsiteY34" fmla="*/ 654796 h 673131"/>
                  <a:gd name="connsiteX35" fmla="*/ 151330 w 504696"/>
                  <a:gd name="connsiteY35" fmla="*/ 663788 h 673131"/>
                  <a:gd name="connsiteX36" fmla="*/ 154255 w 504696"/>
                  <a:gd name="connsiteY36" fmla="*/ 664512 h 673131"/>
                  <a:gd name="connsiteX37" fmla="*/ 193602 w 504696"/>
                  <a:gd name="connsiteY37" fmla="*/ 670408 h 673131"/>
                  <a:gd name="connsiteX38" fmla="*/ 196822 w 504696"/>
                  <a:gd name="connsiteY38" fmla="*/ 670874 h 673131"/>
                  <a:gd name="connsiteX39" fmla="*/ 243275 w 504696"/>
                  <a:gd name="connsiteY39" fmla="*/ 673132 h 673131"/>
                  <a:gd name="connsiteX40" fmla="*/ 309722 w 504696"/>
                  <a:gd name="connsiteY40" fmla="*/ 670512 h 673131"/>
                  <a:gd name="connsiteX41" fmla="*/ 320609 w 504696"/>
                  <a:gd name="connsiteY41" fmla="*/ 669674 h 673131"/>
                  <a:gd name="connsiteX42" fmla="*/ 369729 w 504696"/>
                  <a:gd name="connsiteY42" fmla="*/ 662864 h 673131"/>
                  <a:gd name="connsiteX43" fmla="*/ 379464 w 504696"/>
                  <a:gd name="connsiteY43" fmla="*/ 660692 h 673131"/>
                  <a:gd name="connsiteX44" fmla="*/ 409601 w 504696"/>
                  <a:gd name="connsiteY44" fmla="*/ 652434 h 673131"/>
                  <a:gd name="connsiteX45" fmla="*/ 418468 w 504696"/>
                  <a:gd name="connsiteY45" fmla="*/ 649557 h 673131"/>
                  <a:gd name="connsiteX46" fmla="*/ 443262 w 504696"/>
                  <a:gd name="connsiteY46" fmla="*/ 637965 h 673131"/>
                  <a:gd name="connsiteX47" fmla="*/ 451530 w 504696"/>
                  <a:gd name="connsiteY47" fmla="*/ 632755 h 673131"/>
                  <a:gd name="connsiteX48" fmla="*/ 465579 w 504696"/>
                  <a:gd name="connsiteY48" fmla="*/ 622116 h 673131"/>
                  <a:gd name="connsiteX49" fmla="*/ 468542 w 504696"/>
                  <a:gd name="connsiteY49" fmla="*/ 619554 h 673131"/>
                  <a:gd name="connsiteX50" fmla="*/ 493764 w 504696"/>
                  <a:gd name="connsiteY50" fmla="*/ 575672 h 673131"/>
                  <a:gd name="connsiteX51" fmla="*/ 499688 w 504696"/>
                  <a:gd name="connsiteY51" fmla="*/ 563499 h 673131"/>
                  <a:gd name="connsiteX52" fmla="*/ 504517 w 504696"/>
                  <a:gd name="connsiteY52" fmla="*/ 498957 h 673131"/>
                  <a:gd name="connsiteX53" fmla="*/ 174038 w 504696"/>
                  <a:gd name="connsiteY53" fmla="*/ 0 h 673131"/>
                  <a:gd name="connsiteX54" fmla="*/ 175438 w 504696"/>
                  <a:gd name="connsiteY54" fmla="*/ 23489 h 673131"/>
                  <a:gd name="connsiteX55" fmla="*/ 176210 w 504696"/>
                  <a:gd name="connsiteY55" fmla="*/ 36471 h 673131"/>
                  <a:gd name="connsiteX56" fmla="*/ 177238 w 504696"/>
                  <a:gd name="connsiteY56" fmla="*/ 76600 h 673131"/>
                  <a:gd name="connsiteX57" fmla="*/ 177343 w 504696"/>
                  <a:gd name="connsiteY57" fmla="*/ 80610 h 673131"/>
                  <a:gd name="connsiteX58" fmla="*/ 177781 w 504696"/>
                  <a:gd name="connsiteY58" fmla="*/ 83515 h 673131"/>
                  <a:gd name="connsiteX59" fmla="*/ 177458 w 504696"/>
                  <a:gd name="connsiteY59" fmla="*/ 84944 h 673131"/>
                  <a:gd name="connsiteX60" fmla="*/ 177619 w 504696"/>
                  <a:gd name="connsiteY60" fmla="*/ 91392 h 673131"/>
                  <a:gd name="connsiteX61" fmla="*/ 177648 w 504696"/>
                  <a:gd name="connsiteY61" fmla="*/ 91516 h 673131"/>
                  <a:gd name="connsiteX62" fmla="*/ 177648 w 504696"/>
                  <a:gd name="connsiteY62" fmla="*/ 92231 h 673131"/>
                  <a:gd name="connsiteX63" fmla="*/ 177448 w 504696"/>
                  <a:gd name="connsiteY63" fmla="*/ 100879 h 673131"/>
                  <a:gd name="connsiteX64" fmla="*/ 177267 w 504696"/>
                  <a:gd name="connsiteY64" fmla="*/ 108775 h 673131"/>
                  <a:gd name="connsiteX65" fmla="*/ 177162 w 504696"/>
                  <a:gd name="connsiteY65" fmla="*/ 113347 h 673131"/>
                  <a:gd name="connsiteX66" fmla="*/ 177086 w 504696"/>
                  <a:gd name="connsiteY66" fmla="*/ 116681 h 673131"/>
                  <a:gd name="connsiteX67" fmla="*/ 176105 w 504696"/>
                  <a:gd name="connsiteY67" fmla="*/ 136579 h 673131"/>
                  <a:gd name="connsiteX68" fmla="*/ 175638 w 504696"/>
                  <a:gd name="connsiteY68" fmla="*/ 138398 h 673131"/>
                  <a:gd name="connsiteX69" fmla="*/ 173038 w 504696"/>
                  <a:gd name="connsiteY69" fmla="*/ 172517 h 673131"/>
                  <a:gd name="connsiteX70" fmla="*/ 172676 w 504696"/>
                  <a:gd name="connsiteY70" fmla="*/ 175470 h 673131"/>
                  <a:gd name="connsiteX71" fmla="*/ 172533 w 504696"/>
                  <a:gd name="connsiteY71" fmla="*/ 176803 h 673131"/>
                  <a:gd name="connsiteX72" fmla="*/ 169895 w 504696"/>
                  <a:gd name="connsiteY72" fmla="*/ 197215 h 673131"/>
                  <a:gd name="connsiteX73" fmla="*/ 169857 w 504696"/>
                  <a:gd name="connsiteY73" fmla="*/ 197472 h 673131"/>
                  <a:gd name="connsiteX74" fmla="*/ 169857 w 504696"/>
                  <a:gd name="connsiteY74" fmla="*/ 197558 h 673131"/>
                  <a:gd name="connsiteX75" fmla="*/ 169399 w 504696"/>
                  <a:gd name="connsiteY75" fmla="*/ 198930 h 673131"/>
                  <a:gd name="connsiteX76" fmla="*/ 166789 w 504696"/>
                  <a:gd name="connsiteY76" fmla="*/ 217856 h 673131"/>
                  <a:gd name="connsiteX77" fmla="*/ 166799 w 504696"/>
                  <a:gd name="connsiteY77" fmla="*/ 218056 h 673131"/>
                  <a:gd name="connsiteX78" fmla="*/ 166770 w 504696"/>
                  <a:gd name="connsiteY78" fmla="*/ 218056 h 673131"/>
                  <a:gd name="connsiteX79" fmla="*/ 157865 w 504696"/>
                  <a:gd name="connsiteY79" fmla="*/ 258737 h 673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504696" h="673131">
                    <a:moveTo>
                      <a:pt x="157865" y="258737"/>
                    </a:moveTo>
                    <a:cubicBezTo>
                      <a:pt x="156369" y="265033"/>
                      <a:pt x="155436" y="271424"/>
                      <a:pt x="153692" y="277673"/>
                    </a:cubicBezTo>
                    <a:lnTo>
                      <a:pt x="153521" y="278187"/>
                    </a:lnTo>
                    <a:cubicBezTo>
                      <a:pt x="153283" y="279035"/>
                      <a:pt x="152693" y="279673"/>
                      <a:pt x="152435" y="280511"/>
                    </a:cubicBezTo>
                    <a:cubicBezTo>
                      <a:pt x="147901" y="296427"/>
                      <a:pt x="142215" y="311915"/>
                      <a:pt x="136167" y="327365"/>
                    </a:cubicBezTo>
                    <a:cubicBezTo>
                      <a:pt x="134652" y="331213"/>
                      <a:pt x="133604" y="335175"/>
                      <a:pt x="132004" y="338995"/>
                    </a:cubicBezTo>
                    <a:cubicBezTo>
                      <a:pt x="131719" y="339661"/>
                      <a:pt x="131204" y="340128"/>
                      <a:pt x="130909" y="340785"/>
                    </a:cubicBezTo>
                    <a:cubicBezTo>
                      <a:pt x="123498" y="357873"/>
                      <a:pt x="115031" y="374475"/>
                      <a:pt x="105553" y="390506"/>
                    </a:cubicBezTo>
                    <a:cubicBezTo>
                      <a:pt x="103562" y="393925"/>
                      <a:pt x="101972" y="397526"/>
                      <a:pt x="99895" y="400907"/>
                    </a:cubicBezTo>
                    <a:cubicBezTo>
                      <a:pt x="99543" y="401479"/>
                      <a:pt x="99019" y="401869"/>
                      <a:pt x="98657" y="402431"/>
                    </a:cubicBezTo>
                    <a:cubicBezTo>
                      <a:pt x="94952" y="408337"/>
                      <a:pt x="91980" y="414566"/>
                      <a:pt x="87951" y="420310"/>
                    </a:cubicBezTo>
                    <a:cubicBezTo>
                      <a:pt x="86046" y="423062"/>
                      <a:pt x="83427" y="425424"/>
                      <a:pt x="81436" y="428130"/>
                    </a:cubicBezTo>
                    <a:cubicBezTo>
                      <a:pt x="70034" y="444160"/>
                      <a:pt x="57414" y="459286"/>
                      <a:pt x="43679" y="473364"/>
                    </a:cubicBezTo>
                    <a:lnTo>
                      <a:pt x="43650" y="473383"/>
                    </a:lnTo>
                    <a:lnTo>
                      <a:pt x="43593" y="473450"/>
                    </a:lnTo>
                    <a:lnTo>
                      <a:pt x="43498" y="473583"/>
                    </a:lnTo>
                    <a:lnTo>
                      <a:pt x="43469" y="473621"/>
                    </a:lnTo>
                    <a:lnTo>
                      <a:pt x="43431" y="473678"/>
                    </a:lnTo>
                    <a:cubicBezTo>
                      <a:pt x="31611" y="485337"/>
                      <a:pt x="21371" y="498491"/>
                      <a:pt x="12961" y="512807"/>
                    </a:cubicBezTo>
                    <a:lnTo>
                      <a:pt x="11780" y="514664"/>
                    </a:lnTo>
                    <a:cubicBezTo>
                      <a:pt x="9065" y="519665"/>
                      <a:pt x="6789" y="524885"/>
                      <a:pt x="4969" y="530266"/>
                    </a:cubicBezTo>
                    <a:cubicBezTo>
                      <a:pt x="3493" y="534010"/>
                      <a:pt x="2302" y="537848"/>
                      <a:pt x="1397" y="541772"/>
                    </a:cubicBezTo>
                    <a:cubicBezTo>
                      <a:pt x="712" y="544973"/>
                      <a:pt x="283" y="548230"/>
                      <a:pt x="111" y="551497"/>
                    </a:cubicBezTo>
                    <a:cubicBezTo>
                      <a:pt x="-346" y="558565"/>
                      <a:pt x="607" y="565652"/>
                      <a:pt x="2921" y="572348"/>
                    </a:cubicBezTo>
                    <a:cubicBezTo>
                      <a:pt x="3988" y="575177"/>
                      <a:pt x="5265" y="577939"/>
                      <a:pt x="6731" y="580587"/>
                    </a:cubicBezTo>
                    <a:cubicBezTo>
                      <a:pt x="7569" y="582158"/>
                      <a:pt x="8560" y="583730"/>
                      <a:pt x="9551" y="585311"/>
                    </a:cubicBezTo>
                    <a:cubicBezTo>
                      <a:pt x="12256" y="589636"/>
                      <a:pt x="15304" y="593731"/>
                      <a:pt x="18666" y="597570"/>
                    </a:cubicBezTo>
                    <a:cubicBezTo>
                      <a:pt x="20162" y="599275"/>
                      <a:pt x="21876" y="600942"/>
                      <a:pt x="23543" y="602628"/>
                    </a:cubicBezTo>
                    <a:cubicBezTo>
                      <a:pt x="27296" y="606485"/>
                      <a:pt x="31277" y="610133"/>
                      <a:pt x="35440" y="613543"/>
                    </a:cubicBezTo>
                    <a:cubicBezTo>
                      <a:pt x="38288" y="615839"/>
                      <a:pt x="41526" y="618039"/>
                      <a:pt x="44688" y="620258"/>
                    </a:cubicBezTo>
                    <a:cubicBezTo>
                      <a:pt x="48708" y="623116"/>
                      <a:pt x="52718" y="625964"/>
                      <a:pt x="57252" y="628688"/>
                    </a:cubicBezTo>
                    <a:cubicBezTo>
                      <a:pt x="62443" y="631784"/>
                      <a:pt x="68187" y="634651"/>
                      <a:pt x="73987" y="637527"/>
                    </a:cubicBezTo>
                    <a:cubicBezTo>
                      <a:pt x="77397" y="639223"/>
                      <a:pt x="80569" y="640994"/>
                      <a:pt x="84189" y="642604"/>
                    </a:cubicBezTo>
                    <a:cubicBezTo>
                      <a:pt x="92428" y="646243"/>
                      <a:pt x="101362" y="649548"/>
                      <a:pt x="110640" y="652663"/>
                    </a:cubicBezTo>
                    <a:cubicBezTo>
                      <a:pt x="112659" y="653348"/>
                      <a:pt x="114459" y="654148"/>
                      <a:pt x="116535" y="654796"/>
                    </a:cubicBezTo>
                    <a:cubicBezTo>
                      <a:pt x="127461" y="658244"/>
                      <a:pt x="139138" y="661216"/>
                      <a:pt x="151330" y="663788"/>
                    </a:cubicBezTo>
                    <a:lnTo>
                      <a:pt x="154255" y="664512"/>
                    </a:lnTo>
                    <a:cubicBezTo>
                      <a:pt x="166732" y="667036"/>
                      <a:pt x="179943" y="668950"/>
                      <a:pt x="193602" y="670408"/>
                    </a:cubicBezTo>
                    <a:cubicBezTo>
                      <a:pt x="194717" y="670522"/>
                      <a:pt x="195698" y="670760"/>
                      <a:pt x="196822" y="670874"/>
                    </a:cubicBezTo>
                    <a:cubicBezTo>
                      <a:pt x="211671" y="672341"/>
                      <a:pt x="227169" y="673132"/>
                      <a:pt x="243275" y="673132"/>
                    </a:cubicBezTo>
                    <a:cubicBezTo>
                      <a:pt x="268116" y="673132"/>
                      <a:pt x="289691" y="672055"/>
                      <a:pt x="309722" y="670512"/>
                    </a:cubicBezTo>
                    <a:cubicBezTo>
                      <a:pt x="313351" y="670227"/>
                      <a:pt x="317123" y="670008"/>
                      <a:pt x="320609" y="669674"/>
                    </a:cubicBezTo>
                    <a:cubicBezTo>
                      <a:pt x="338897" y="667969"/>
                      <a:pt x="355232" y="665674"/>
                      <a:pt x="369729" y="662864"/>
                    </a:cubicBezTo>
                    <a:cubicBezTo>
                      <a:pt x="373139" y="662197"/>
                      <a:pt x="376216" y="661416"/>
                      <a:pt x="379464" y="660692"/>
                    </a:cubicBezTo>
                    <a:cubicBezTo>
                      <a:pt x="389646" y="658473"/>
                      <a:pt x="399704" y="655710"/>
                      <a:pt x="409601" y="652434"/>
                    </a:cubicBezTo>
                    <a:cubicBezTo>
                      <a:pt x="412506" y="651453"/>
                      <a:pt x="415745" y="650586"/>
                      <a:pt x="418468" y="649557"/>
                    </a:cubicBezTo>
                    <a:cubicBezTo>
                      <a:pt x="427022" y="646347"/>
                      <a:pt x="435309" y="642471"/>
                      <a:pt x="443262" y="637965"/>
                    </a:cubicBezTo>
                    <a:cubicBezTo>
                      <a:pt x="446224" y="636299"/>
                      <a:pt x="448844" y="634517"/>
                      <a:pt x="451530" y="632755"/>
                    </a:cubicBezTo>
                    <a:cubicBezTo>
                      <a:pt x="456473" y="629564"/>
                      <a:pt x="461169" y="626002"/>
                      <a:pt x="465579" y="622116"/>
                    </a:cubicBezTo>
                    <a:cubicBezTo>
                      <a:pt x="466551" y="621259"/>
                      <a:pt x="467617" y="620430"/>
                      <a:pt x="468542" y="619554"/>
                    </a:cubicBezTo>
                    <a:cubicBezTo>
                      <a:pt x="480600" y="607352"/>
                      <a:pt x="489287" y="592236"/>
                      <a:pt x="493764" y="575672"/>
                    </a:cubicBezTo>
                    <a:cubicBezTo>
                      <a:pt x="495411" y="571462"/>
                      <a:pt x="497393" y="567395"/>
                      <a:pt x="499688" y="563499"/>
                    </a:cubicBezTo>
                    <a:cubicBezTo>
                      <a:pt x="503650" y="542230"/>
                      <a:pt x="505270" y="520589"/>
                      <a:pt x="504517" y="498957"/>
                    </a:cubicBezTo>
                    <a:cubicBezTo>
                      <a:pt x="485868" y="287436"/>
                      <a:pt x="361518" y="99698"/>
                      <a:pt x="174038" y="0"/>
                    </a:cubicBezTo>
                    <a:cubicBezTo>
                      <a:pt x="174676" y="7372"/>
                      <a:pt x="174943" y="15707"/>
                      <a:pt x="175438" y="23489"/>
                    </a:cubicBezTo>
                    <a:cubicBezTo>
                      <a:pt x="175724" y="27822"/>
                      <a:pt x="175981" y="32090"/>
                      <a:pt x="176210" y="36471"/>
                    </a:cubicBezTo>
                    <a:cubicBezTo>
                      <a:pt x="176867" y="49444"/>
                      <a:pt x="177133" y="62779"/>
                      <a:pt x="177238" y="76600"/>
                    </a:cubicBezTo>
                    <a:lnTo>
                      <a:pt x="177343" y="80610"/>
                    </a:lnTo>
                    <a:cubicBezTo>
                      <a:pt x="177362" y="81591"/>
                      <a:pt x="177800" y="82544"/>
                      <a:pt x="177781" y="83515"/>
                    </a:cubicBezTo>
                    <a:lnTo>
                      <a:pt x="177458" y="84944"/>
                    </a:lnTo>
                    <a:cubicBezTo>
                      <a:pt x="177467" y="87125"/>
                      <a:pt x="177629" y="89202"/>
                      <a:pt x="177619" y="91392"/>
                    </a:cubicBezTo>
                    <a:lnTo>
                      <a:pt x="177648" y="91516"/>
                    </a:lnTo>
                    <a:lnTo>
                      <a:pt x="177648" y="92231"/>
                    </a:lnTo>
                    <a:cubicBezTo>
                      <a:pt x="177629" y="95107"/>
                      <a:pt x="177496" y="97993"/>
                      <a:pt x="177448" y="100879"/>
                    </a:cubicBezTo>
                    <a:lnTo>
                      <a:pt x="177267" y="108775"/>
                    </a:lnTo>
                    <a:lnTo>
                      <a:pt x="177162" y="113347"/>
                    </a:lnTo>
                    <a:lnTo>
                      <a:pt x="177086" y="116681"/>
                    </a:lnTo>
                    <a:cubicBezTo>
                      <a:pt x="176829" y="123311"/>
                      <a:pt x="176534" y="129949"/>
                      <a:pt x="176105" y="136579"/>
                    </a:cubicBezTo>
                    <a:cubicBezTo>
                      <a:pt x="176076" y="137236"/>
                      <a:pt x="175686" y="137750"/>
                      <a:pt x="175638" y="138398"/>
                    </a:cubicBezTo>
                    <a:cubicBezTo>
                      <a:pt x="174962" y="149781"/>
                      <a:pt x="174228" y="161068"/>
                      <a:pt x="173038" y="172517"/>
                    </a:cubicBezTo>
                    <a:lnTo>
                      <a:pt x="172676" y="175470"/>
                    </a:lnTo>
                    <a:lnTo>
                      <a:pt x="172533" y="176803"/>
                    </a:lnTo>
                    <a:cubicBezTo>
                      <a:pt x="171723" y="183604"/>
                      <a:pt x="170828" y="190414"/>
                      <a:pt x="169895" y="197215"/>
                    </a:cubicBezTo>
                    <a:lnTo>
                      <a:pt x="169857" y="197472"/>
                    </a:lnTo>
                    <a:lnTo>
                      <a:pt x="169857" y="197558"/>
                    </a:lnTo>
                    <a:lnTo>
                      <a:pt x="169399" y="198930"/>
                    </a:lnTo>
                    <a:cubicBezTo>
                      <a:pt x="168494" y="205245"/>
                      <a:pt x="167875" y="211550"/>
                      <a:pt x="166789" y="217856"/>
                    </a:cubicBezTo>
                    <a:lnTo>
                      <a:pt x="166799" y="218056"/>
                    </a:lnTo>
                    <a:lnTo>
                      <a:pt x="166770" y="218056"/>
                    </a:lnTo>
                    <a:cubicBezTo>
                      <a:pt x="164456" y="231743"/>
                      <a:pt x="161141" y="245202"/>
                      <a:pt x="157865" y="25873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F8A82B92-CEE8-5C1C-A5FA-1A4D4AA5FA17}"/>
                  </a:ext>
                </a:extLst>
              </p:cNvPr>
              <p:cNvSpPr/>
              <p:nvPr/>
            </p:nvSpPr>
            <p:spPr>
              <a:xfrm>
                <a:off x="5768043" y="2035618"/>
                <a:ext cx="1511014" cy="957945"/>
              </a:xfrm>
              <a:custGeom>
                <a:avLst/>
                <a:gdLst>
                  <a:gd name="connsiteX0" fmla="*/ 838344 w 1511014"/>
                  <a:gd name="connsiteY0" fmla="*/ 7132 h 957945"/>
                  <a:gd name="connsiteX1" fmla="*/ 771355 w 1511014"/>
                  <a:gd name="connsiteY1" fmla="*/ 15771 h 957945"/>
                  <a:gd name="connsiteX2" fmla="*/ 747076 w 1511014"/>
                  <a:gd name="connsiteY2" fmla="*/ 19686 h 957945"/>
                  <a:gd name="connsiteX3" fmla="*/ 691031 w 1511014"/>
                  <a:gd name="connsiteY3" fmla="*/ 32440 h 957945"/>
                  <a:gd name="connsiteX4" fmla="*/ 658255 w 1511014"/>
                  <a:gd name="connsiteY4" fmla="*/ 41565 h 957945"/>
                  <a:gd name="connsiteX5" fmla="*/ 606830 w 1511014"/>
                  <a:gd name="connsiteY5" fmla="*/ 59824 h 957945"/>
                  <a:gd name="connsiteX6" fmla="*/ 573635 w 1511014"/>
                  <a:gd name="connsiteY6" fmla="*/ 74007 h 957945"/>
                  <a:gd name="connsiteX7" fmla="*/ 519714 w 1511014"/>
                  <a:gd name="connsiteY7" fmla="*/ 101515 h 957945"/>
                  <a:gd name="connsiteX8" fmla="*/ 493758 w 1511014"/>
                  <a:gd name="connsiteY8" fmla="*/ 117298 h 957945"/>
                  <a:gd name="connsiteX9" fmla="*/ 431808 w 1511014"/>
                  <a:gd name="connsiteY9" fmla="*/ 160084 h 957945"/>
                  <a:gd name="connsiteX10" fmla="*/ 418349 w 1511014"/>
                  <a:gd name="connsiteY10" fmla="*/ 171133 h 957945"/>
                  <a:gd name="connsiteX11" fmla="*/ 346026 w 1511014"/>
                  <a:gd name="connsiteY11" fmla="*/ 235703 h 957945"/>
                  <a:gd name="connsiteX12" fmla="*/ 345911 w 1511014"/>
                  <a:gd name="connsiteY12" fmla="*/ 235818 h 957945"/>
                  <a:gd name="connsiteX13" fmla="*/ 277836 w 1511014"/>
                  <a:gd name="connsiteY13" fmla="*/ 308531 h 957945"/>
                  <a:gd name="connsiteX14" fmla="*/ 271350 w 1511014"/>
                  <a:gd name="connsiteY14" fmla="*/ 315837 h 957945"/>
                  <a:gd name="connsiteX15" fmla="*/ 104024 w 1511014"/>
                  <a:gd name="connsiteY15" fmla="*/ 543989 h 957945"/>
                  <a:gd name="connsiteX16" fmla="*/ 100671 w 1511014"/>
                  <a:gd name="connsiteY16" fmla="*/ 549524 h 957945"/>
                  <a:gd name="connsiteX17" fmla="*/ 65600 w 1511014"/>
                  <a:gd name="connsiteY17" fmla="*/ 612636 h 957945"/>
                  <a:gd name="connsiteX18" fmla="*/ 58304 w 1511014"/>
                  <a:gd name="connsiteY18" fmla="*/ 626990 h 957945"/>
                  <a:gd name="connsiteX19" fmla="*/ 32424 w 1511014"/>
                  <a:gd name="connsiteY19" fmla="*/ 682931 h 957945"/>
                  <a:gd name="connsiteX20" fmla="*/ 29996 w 1511014"/>
                  <a:gd name="connsiteY20" fmla="*/ 688912 h 957945"/>
                  <a:gd name="connsiteX21" fmla="*/ 1582 w 1511014"/>
                  <a:gd name="connsiteY21" fmla="*/ 791097 h 957945"/>
                  <a:gd name="connsiteX22" fmla="*/ 77 w 1511014"/>
                  <a:gd name="connsiteY22" fmla="*/ 796507 h 957945"/>
                  <a:gd name="connsiteX23" fmla="*/ 230 w 1511014"/>
                  <a:gd name="connsiteY23" fmla="*/ 805689 h 957945"/>
                  <a:gd name="connsiteX24" fmla="*/ 34425 w 1511014"/>
                  <a:gd name="connsiteY24" fmla="*/ 836502 h 957945"/>
                  <a:gd name="connsiteX25" fmla="*/ 220553 w 1511014"/>
                  <a:gd name="connsiteY25" fmla="*/ 916903 h 957945"/>
                  <a:gd name="connsiteX26" fmla="*/ 237117 w 1511014"/>
                  <a:gd name="connsiteY26" fmla="*/ 921780 h 957945"/>
                  <a:gd name="connsiteX27" fmla="*/ 278541 w 1511014"/>
                  <a:gd name="connsiteY27" fmla="*/ 932705 h 957945"/>
                  <a:gd name="connsiteX28" fmla="*/ 303925 w 1511014"/>
                  <a:gd name="connsiteY28" fmla="*/ 938486 h 957945"/>
                  <a:gd name="connsiteX29" fmla="*/ 340244 w 1511014"/>
                  <a:gd name="connsiteY29" fmla="*/ 945830 h 957945"/>
                  <a:gd name="connsiteX30" fmla="*/ 371943 w 1511014"/>
                  <a:gd name="connsiteY30" fmla="*/ 950669 h 957945"/>
                  <a:gd name="connsiteX31" fmla="*/ 400909 w 1511014"/>
                  <a:gd name="connsiteY31" fmla="*/ 954565 h 957945"/>
                  <a:gd name="connsiteX32" fmla="*/ 458592 w 1511014"/>
                  <a:gd name="connsiteY32" fmla="*/ 957946 h 957945"/>
                  <a:gd name="connsiteX33" fmla="*/ 623203 w 1511014"/>
                  <a:gd name="connsiteY33" fmla="*/ 952907 h 957945"/>
                  <a:gd name="connsiteX34" fmla="*/ 643177 w 1511014"/>
                  <a:gd name="connsiteY34" fmla="*/ 951850 h 957945"/>
                  <a:gd name="connsiteX35" fmla="*/ 783823 w 1511014"/>
                  <a:gd name="connsiteY35" fmla="*/ 937648 h 957945"/>
                  <a:gd name="connsiteX36" fmla="*/ 798110 w 1511014"/>
                  <a:gd name="connsiteY36" fmla="*/ 935648 h 957945"/>
                  <a:gd name="connsiteX37" fmla="*/ 798682 w 1511014"/>
                  <a:gd name="connsiteY37" fmla="*/ 935000 h 957945"/>
                  <a:gd name="connsiteX38" fmla="*/ 798768 w 1511014"/>
                  <a:gd name="connsiteY38" fmla="*/ 934819 h 957945"/>
                  <a:gd name="connsiteX39" fmla="*/ 799282 w 1511014"/>
                  <a:gd name="connsiteY39" fmla="*/ 934238 h 957945"/>
                  <a:gd name="connsiteX40" fmla="*/ 831124 w 1511014"/>
                  <a:gd name="connsiteY40" fmla="*/ 897862 h 957945"/>
                  <a:gd name="connsiteX41" fmla="*/ 832486 w 1511014"/>
                  <a:gd name="connsiteY41" fmla="*/ 896291 h 957945"/>
                  <a:gd name="connsiteX42" fmla="*/ 832867 w 1511014"/>
                  <a:gd name="connsiteY42" fmla="*/ 895814 h 957945"/>
                  <a:gd name="connsiteX43" fmla="*/ 864709 w 1511014"/>
                  <a:gd name="connsiteY43" fmla="*/ 853523 h 957945"/>
                  <a:gd name="connsiteX44" fmla="*/ 872787 w 1511014"/>
                  <a:gd name="connsiteY44" fmla="*/ 838722 h 957945"/>
                  <a:gd name="connsiteX45" fmla="*/ 890198 w 1511014"/>
                  <a:gd name="connsiteY45" fmla="*/ 798583 h 957945"/>
                  <a:gd name="connsiteX46" fmla="*/ 892970 w 1511014"/>
                  <a:gd name="connsiteY46" fmla="*/ 790849 h 957945"/>
                  <a:gd name="connsiteX47" fmla="*/ 894637 w 1511014"/>
                  <a:gd name="connsiteY47" fmla="*/ 785743 h 957945"/>
                  <a:gd name="connsiteX48" fmla="*/ 907581 w 1511014"/>
                  <a:gd name="connsiteY48" fmla="*/ 731375 h 957945"/>
                  <a:gd name="connsiteX49" fmla="*/ 908162 w 1511014"/>
                  <a:gd name="connsiteY49" fmla="*/ 728412 h 957945"/>
                  <a:gd name="connsiteX50" fmla="*/ 914449 w 1511014"/>
                  <a:gd name="connsiteY50" fmla="*/ 668776 h 957945"/>
                  <a:gd name="connsiteX51" fmla="*/ 914859 w 1511014"/>
                  <a:gd name="connsiteY51" fmla="*/ 659452 h 957945"/>
                  <a:gd name="connsiteX52" fmla="*/ 915220 w 1511014"/>
                  <a:gd name="connsiteY52" fmla="*/ 611207 h 957945"/>
                  <a:gd name="connsiteX53" fmla="*/ 914230 w 1511014"/>
                  <a:gd name="connsiteY53" fmla="*/ 587433 h 957945"/>
                  <a:gd name="connsiteX54" fmla="*/ 912744 w 1511014"/>
                  <a:gd name="connsiteY54" fmla="*/ 566173 h 957945"/>
                  <a:gd name="connsiteX55" fmla="*/ 910353 w 1511014"/>
                  <a:gd name="connsiteY55" fmla="*/ 539951 h 957945"/>
                  <a:gd name="connsiteX56" fmla="*/ 895218 w 1511014"/>
                  <a:gd name="connsiteY56" fmla="*/ 449720 h 957945"/>
                  <a:gd name="connsiteX57" fmla="*/ 896028 w 1511014"/>
                  <a:gd name="connsiteY57" fmla="*/ 418955 h 957945"/>
                  <a:gd name="connsiteX58" fmla="*/ 897885 w 1511014"/>
                  <a:gd name="connsiteY58" fmla="*/ 413240 h 957945"/>
                  <a:gd name="connsiteX59" fmla="*/ 910506 w 1511014"/>
                  <a:gd name="connsiteY59" fmla="*/ 386284 h 957945"/>
                  <a:gd name="connsiteX60" fmla="*/ 912620 w 1511014"/>
                  <a:gd name="connsiteY60" fmla="*/ 381779 h 957945"/>
                  <a:gd name="connsiteX61" fmla="*/ 915430 w 1511014"/>
                  <a:gd name="connsiteY61" fmla="*/ 379502 h 957945"/>
                  <a:gd name="connsiteX62" fmla="*/ 942167 w 1511014"/>
                  <a:gd name="connsiteY62" fmla="*/ 357538 h 957945"/>
                  <a:gd name="connsiteX63" fmla="*/ 942929 w 1511014"/>
                  <a:gd name="connsiteY63" fmla="*/ 357261 h 957945"/>
                  <a:gd name="connsiteX64" fmla="*/ 943329 w 1511014"/>
                  <a:gd name="connsiteY64" fmla="*/ 357118 h 957945"/>
                  <a:gd name="connsiteX65" fmla="*/ 1366753 w 1511014"/>
                  <a:gd name="connsiteY65" fmla="*/ 321990 h 957945"/>
                  <a:gd name="connsiteX66" fmla="*/ 1497427 w 1511014"/>
                  <a:gd name="connsiteY66" fmla="*/ 253105 h 957945"/>
                  <a:gd name="connsiteX67" fmla="*/ 1501722 w 1511014"/>
                  <a:gd name="connsiteY67" fmla="*/ 149007 h 957945"/>
                  <a:gd name="connsiteX68" fmla="*/ 1425608 w 1511014"/>
                  <a:gd name="connsiteY68" fmla="*/ 76207 h 957945"/>
                  <a:gd name="connsiteX69" fmla="*/ 1068211 w 1511014"/>
                  <a:gd name="connsiteY69" fmla="*/ 7 h 957945"/>
                  <a:gd name="connsiteX70" fmla="*/ 1021901 w 1511014"/>
                  <a:gd name="connsiteY70" fmla="*/ 64 h 957945"/>
                  <a:gd name="connsiteX71" fmla="*/ 1021739 w 1511014"/>
                  <a:gd name="connsiteY71" fmla="*/ 93 h 957945"/>
                  <a:gd name="connsiteX72" fmla="*/ 848831 w 1511014"/>
                  <a:gd name="connsiteY72" fmla="*/ 6322 h 957945"/>
                  <a:gd name="connsiteX73" fmla="*/ 838344 w 1511014"/>
                  <a:gd name="connsiteY73" fmla="*/ 7132 h 957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1511014" h="957945">
                    <a:moveTo>
                      <a:pt x="838344" y="7132"/>
                    </a:moveTo>
                    <a:cubicBezTo>
                      <a:pt x="815703" y="9199"/>
                      <a:pt x="793491" y="12333"/>
                      <a:pt x="771355" y="15771"/>
                    </a:cubicBezTo>
                    <a:cubicBezTo>
                      <a:pt x="763258" y="17057"/>
                      <a:pt x="755153" y="18181"/>
                      <a:pt x="747076" y="19686"/>
                    </a:cubicBezTo>
                    <a:cubicBezTo>
                      <a:pt x="728226" y="23143"/>
                      <a:pt x="709604" y="27658"/>
                      <a:pt x="691031" y="32440"/>
                    </a:cubicBezTo>
                    <a:cubicBezTo>
                      <a:pt x="680096" y="35297"/>
                      <a:pt x="669161" y="38183"/>
                      <a:pt x="658255" y="41565"/>
                    </a:cubicBezTo>
                    <a:cubicBezTo>
                      <a:pt x="641024" y="46861"/>
                      <a:pt x="623898" y="53071"/>
                      <a:pt x="606830" y="59824"/>
                    </a:cubicBezTo>
                    <a:cubicBezTo>
                      <a:pt x="595752" y="64225"/>
                      <a:pt x="584684" y="68959"/>
                      <a:pt x="573635" y="74007"/>
                    </a:cubicBezTo>
                    <a:cubicBezTo>
                      <a:pt x="555614" y="82265"/>
                      <a:pt x="537640" y="91285"/>
                      <a:pt x="519714" y="101515"/>
                    </a:cubicBezTo>
                    <a:cubicBezTo>
                      <a:pt x="511056" y="106420"/>
                      <a:pt x="502407" y="111897"/>
                      <a:pt x="493758" y="117298"/>
                    </a:cubicBezTo>
                    <a:cubicBezTo>
                      <a:pt x="472403" y="130519"/>
                      <a:pt x="451724" y="144797"/>
                      <a:pt x="431808" y="160084"/>
                    </a:cubicBezTo>
                    <a:cubicBezTo>
                      <a:pt x="427321" y="163542"/>
                      <a:pt x="422835" y="167523"/>
                      <a:pt x="418349" y="171133"/>
                    </a:cubicBezTo>
                    <a:cubicBezTo>
                      <a:pt x="393117" y="191364"/>
                      <a:pt x="368981" y="212920"/>
                      <a:pt x="346026" y="235703"/>
                    </a:cubicBezTo>
                    <a:lnTo>
                      <a:pt x="345911" y="235818"/>
                    </a:lnTo>
                    <a:cubicBezTo>
                      <a:pt x="322203" y="259535"/>
                      <a:pt x="299591" y="283909"/>
                      <a:pt x="277836" y="308531"/>
                    </a:cubicBezTo>
                    <a:cubicBezTo>
                      <a:pt x="275674" y="310970"/>
                      <a:pt x="273483" y="313399"/>
                      <a:pt x="271350" y="315837"/>
                    </a:cubicBezTo>
                    <a:cubicBezTo>
                      <a:pt x="209094" y="386913"/>
                      <a:pt x="153106" y="463246"/>
                      <a:pt x="104024" y="543989"/>
                    </a:cubicBezTo>
                    <a:lnTo>
                      <a:pt x="100671" y="549524"/>
                    </a:lnTo>
                    <a:cubicBezTo>
                      <a:pt x="87717" y="571231"/>
                      <a:pt x="76192" y="592234"/>
                      <a:pt x="65600" y="612636"/>
                    </a:cubicBezTo>
                    <a:cubicBezTo>
                      <a:pt x="63095" y="617484"/>
                      <a:pt x="60675" y="622256"/>
                      <a:pt x="58304" y="626990"/>
                    </a:cubicBezTo>
                    <a:cubicBezTo>
                      <a:pt x="48588" y="646421"/>
                      <a:pt x="39749" y="665262"/>
                      <a:pt x="32424" y="682931"/>
                    </a:cubicBezTo>
                    <a:cubicBezTo>
                      <a:pt x="31567" y="684979"/>
                      <a:pt x="30834" y="686903"/>
                      <a:pt x="29996" y="688912"/>
                    </a:cubicBezTo>
                    <a:cubicBezTo>
                      <a:pt x="15727" y="721459"/>
                      <a:pt x="6164" y="755864"/>
                      <a:pt x="1582" y="791097"/>
                    </a:cubicBezTo>
                    <a:cubicBezTo>
                      <a:pt x="1421" y="793030"/>
                      <a:pt x="363" y="794611"/>
                      <a:pt x="77" y="796507"/>
                    </a:cubicBezTo>
                    <a:cubicBezTo>
                      <a:pt x="-65" y="799564"/>
                      <a:pt x="-8" y="802631"/>
                      <a:pt x="230" y="805689"/>
                    </a:cubicBezTo>
                    <a:cubicBezTo>
                      <a:pt x="12336" y="815147"/>
                      <a:pt x="23757" y="825444"/>
                      <a:pt x="34425" y="836502"/>
                    </a:cubicBezTo>
                    <a:cubicBezTo>
                      <a:pt x="92699" y="871287"/>
                      <a:pt x="155278" y="898319"/>
                      <a:pt x="220553" y="916903"/>
                    </a:cubicBezTo>
                    <a:cubicBezTo>
                      <a:pt x="226058" y="918560"/>
                      <a:pt x="231545" y="920198"/>
                      <a:pt x="237117" y="921780"/>
                    </a:cubicBezTo>
                    <a:cubicBezTo>
                      <a:pt x="250890" y="925685"/>
                      <a:pt x="264701" y="929323"/>
                      <a:pt x="278541" y="932705"/>
                    </a:cubicBezTo>
                    <a:cubicBezTo>
                      <a:pt x="286999" y="934762"/>
                      <a:pt x="295457" y="936648"/>
                      <a:pt x="303925" y="938486"/>
                    </a:cubicBezTo>
                    <a:cubicBezTo>
                      <a:pt x="316117" y="941153"/>
                      <a:pt x="328252" y="943678"/>
                      <a:pt x="340244" y="945830"/>
                    </a:cubicBezTo>
                    <a:cubicBezTo>
                      <a:pt x="350931" y="947735"/>
                      <a:pt x="361427" y="949192"/>
                      <a:pt x="371943" y="950669"/>
                    </a:cubicBezTo>
                    <a:cubicBezTo>
                      <a:pt x="381668" y="952050"/>
                      <a:pt x="391517" y="953593"/>
                      <a:pt x="400909" y="954565"/>
                    </a:cubicBezTo>
                    <a:cubicBezTo>
                      <a:pt x="420787" y="956574"/>
                      <a:pt x="440275" y="957946"/>
                      <a:pt x="458592" y="957946"/>
                    </a:cubicBezTo>
                    <a:cubicBezTo>
                      <a:pt x="515961" y="957946"/>
                      <a:pt x="570520" y="956003"/>
                      <a:pt x="623203" y="952907"/>
                    </a:cubicBezTo>
                    <a:cubicBezTo>
                      <a:pt x="629813" y="952517"/>
                      <a:pt x="636643" y="952288"/>
                      <a:pt x="643177" y="951850"/>
                    </a:cubicBezTo>
                    <a:cubicBezTo>
                      <a:pt x="692488" y="948554"/>
                      <a:pt x="739170" y="943668"/>
                      <a:pt x="783823" y="937648"/>
                    </a:cubicBezTo>
                    <a:cubicBezTo>
                      <a:pt x="788614" y="936991"/>
                      <a:pt x="793377" y="936334"/>
                      <a:pt x="798110" y="935648"/>
                    </a:cubicBezTo>
                    <a:lnTo>
                      <a:pt x="798682" y="935000"/>
                    </a:lnTo>
                    <a:lnTo>
                      <a:pt x="798768" y="934819"/>
                    </a:lnTo>
                    <a:lnTo>
                      <a:pt x="799282" y="934238"/>
                    </a:lnTo>
                    <a:cubicBezTo>
                      <a:pt x="809150" y="921475"/>
                      <a:pt x="819780" y="909330"/>
                      <a:pt x="831124" y="897862"/>
                    </a:cubicBezTo>
                    <a:lnTo>
                      <a:pt x="832486" y="896291"/>
                    </a:lnTo>
                    <a:lnTo>
                      <a:pt x="832867" y="895814"/>
                    </a:lnTo>
                    <a:cubicBezTo>
                      <a:pt x="845135" y="883041"/>
                      <a:pt x="855823" y="868840"/>
                      <a:pt x="864709" y="853523"/>
                    </a:cubicBezTo>
                    <a:cubicBezTo>
                      <a:pt x="867634" y="848742"/>
                      <a:pt x="870167" y="843713"/>
                      <a:pt x="872787" y="838722"/>
                    </a:cubicBezTo>
                    <a:cubicBezTo>
                      <a:pt x="879540" y="825777"/>
                      <a:pt x="885359" y="812366"/>
                      <a:pt x="890198" y="798583"/>
                    </a:cubicBezTo>
                    <a:cubicBezTo>
                      <a:pt x="891113" y="796002"/>
                      <a:pt x="892113" y="793449"/>
                      <a:pt x="892970" y="790849"/>
                    </a:cubicBezTo>
                    <a:cubicBezTo>
                      <a:pt x="893523" y="789144"/>
                      <a:pt x="894113" y="787458"/>
                      <a:pt x="894637" y="785743"/>
                    </a:cubicBezTo>
                    <a:cubicBezTo>
                      <a:pt x="900123" y="767922"/>
                      <a:pt x="904448" y="749758"/>
                      <a:pt x="907581" y="731375"/>
                    </a:cubicBezTo>
                    <a:lnTo>
                      <a:pt x="908162" y="728412"/>
                    </a:lnTo>
                    <a:cubicBezTo>
                      <a:pt x="911287" y="708658"/>
                      <a:pt x="913392" y="688750"/>
                      <a:pt x="914449" y="668776"/>
                    </a:cubicBezTo>
                    <a:cubicBezTo>
                      <a:pt x="914611" y="665652"/>
                      <a:pt x="914725" y="662557"/>
                      <a:pt x="914859" y="659452"/>
                    </a:cubicBezTo>
                    <a:cubicBezTo>
                      <a:pt x="915563" y="643078"/>
                      <a:pt x="915592" y="626981"/>
                      <a:pt x="915220" y="611207"/>
                    </a:cubicBezTo>
                    <a:cubicBezTo>
                      <a:pt x="914982" y="603073"/>
                      <a:pt x="914677" y="595120"/>
                      <a:pt x="914230" y="587433"/>
                    </a:cubicBezTo>
                    <a:cubicBezTo>
                      <a:pt x="913839" y="580156"/>
                      <a:pt x="913296" y="573174"/>
                      <a:pt x="912744" y="566173"/>
                    </a:cubicBezTo>
                    <a:cubicBezTo>
                      <a:pt x="911992" y="557162"/>
                      <a:pt x="911258" y="547933"/>
                      <a:pt x="910353" y="539951"/>
                    </a:cubicBezTo>
                    <a:lnTo>
                      <a:pt x="895218" y="449720"/>
                    </a:lnTo>
                    <a:cubicBezTo>
                      <a:pt x="893637" y="439500"/>
                      <a:pt x="893913" y="429080"/>
                      <a:pt x="896028" y="418955"/>
                    </a:cubicBezTo>
                    <a:cubicBezTo>
                      <a:pt x="896418" y="416945"/>
                      <a:pt x="897351" y="415211"/>
                      <a:pt x="897885" y="413240"/>
                    </a:cubicBezTo>
                    <a:cubicBezTo>
                      <a:pt x="900485" y="403591"/>
                      <a:pt x="904762" y="394466"/>
                      <a:pt x="910506" y="386284"/>
                    </a:cubicBezTo>
                    <a:cubicBezTo>
                      <a:pt x="911467" y="384893"/>
                      <a:pt x="911563" y="383112"/>
                      <a:pt x="912620" y="381779"/>
                    </a:cubicBezTo>
                    <a:cubicBezTo>
                      <a:pt x="913382" y="380807"/>
                      <a:pt x="914630" y="380436"/>
                      <a:pt x="915430" y="379502"/>
                    </a:cubicBezTo>
                    <a:cubicBezTo>
                      <a:pt x="922755" y="370434"/>
                      <a:pt x="931851" y="362957"/>
                      <a:pt x="942167" y="357538"/>
                    </a:cubicBezTo>
                    <a:lnTo>
                      <a:pt x="942929" y="357261"/>
                    </a:lnTo>
                    <a:lnTo>
                      <a:pt x="943329" y="357118"/>
                    </a:lnTo>
                    <a:cubicBezTo>
                      <a:pt x="1078222" y="305245"/>
                      <a:pt x="1225145" y="293063"/>
                      <a:pt x="1366753" y="321990"/>
                    </a:cubicBezTo>
                    <a:cubicBezTo>
                      <a:pt x="1420560" y="329353"/>
                      <a:pt x="1473090" y="301654"/>
                      <a:pt x="1497427" y="253105"/>
                    </a:cubicBezTo>
                    <a:cubicBezTo>
                      <a:pt x="1513905" y="220673"/>
                      <a:pt x="1515467" y="182687"/>
                      <a:pt x="1501722" y="149007"/>
                    </a:cubicBezTo>
                    <a:cubicBezTo>
                      <a:pt x="1488130" y="114831"/>
                      <a:pt x="1460346" y="88256"/>
                      <a:pt x="1425608" y="76207"/>
                    </a:cubicBezTo>
                    <a:cubicBezTo>
                      <a:pt x="1311356" y="31716"/>
                      <a:pt x="1190674" y="5979"/>
                      <a:pt x="1068211" y="7"/>
                    </a:cubicBezTo>
                    <a:cubicBezTo>
                      <a:pt x="1052723" y="-12"/>
                      <a:pt x="1037283" y="7"/>
                      <a:pt x="1021901" y="64"/>
                    </a:cubicBezTo>
                    <a:lnTo>
                      <a:pt x="1021739" y="93"/>
                    </a:lnTo>
                    <a:cubicBezTo>
                      <a:pt x="961912" y="293"/>
                      <a:pt x="904581" y="1674"/>
                      <a:pt x="848831" y="6322"/>
                    </a:cubicBezTo>
                    <a:cubicBezTo>
                      <a:pt x="845317" y="6627"/>
                      <a:pt x="841821" y="6808"/>
                      <a:pt x="838344" y="713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BEDDB25A-371E-29C4-36DD-62B2E1F22417}"/>
                  </a:ext>
                </a:extLst>
              </p:cNvPr>
              <p:cNvSpPr/>
              <p:nvPr/>
            </p:nvSpPr>
            <p:spPr>
              <a:xfrm>
                <a:off x="4504686" y="990600"/>
                <a:ext cx="676913" cy="1638652"/>
              </a:xfrm>
              <a:custGeom>
                <a:avLst/>
                <a:gdLst>
                  <a:gd name="connsiteX0" fmla="*/ 241487 w 676913"/>
                  <a:gd name="connsiteY0" fmla="*/ 1638653 h 1638652"/>
                  <a:gd name="connsiteX1" fmla="*/ 556803 w 676913"/>
                  <a:gd name="connsiteY1" fmla="*/ 1555623 h 1638652"/>
                  <a:gd name="connsiteX2" fmla="*/ 676913 w 676913"/>
                  <a:gd name="connsiteY2" fmla="*/ 1510894 h 1638652"/>
                  <a:gd name="connsiteX3" fmla="*/ 676913 w 676913"/>
                  <a:gd name="connsiteY3" fmla="*/ 609600 h 1638652"/>
                  <a:gd name="connsiteX4" fmla="*/ 544544 w 676913"/>
                  <a:gd name="connsiteY4" fmla="*/ 117615 h 1638652"/>
                  <a:gd name="connsiteX5" fmla="*/ 341967 w 676913"/>
                  <a:gd name="connsiteY5" fmla="*/ 0 h 1638652"/>
                  <a:gd name="connsiteX6" fmla="*/ 0 w 676913"/>
                  <a:gd name="connsiteY6" fmla="*/ 0 h 1638652"/>
                  <a:gd name="connsiteX7" fmla="*/ 241487 w 676913"/>
                  <a:gd name="connsiteY7" fmla="*/ 609600 h 1638652"/>
                  <a:gd name="connsiteX8" fmla="*/ 241487 w 676913"/>
                  <a:gd name="connsiteY8" fmla="*/ 1638653 h 1638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76913" h="1638652">
                    <a:moveTo>
                      <a:pt x="241487" y="1638653"/>
                    </a:moveTo>
                    <a:cubicBezTo>
                      <a:pt x="334223" y="1576207"/>
                      <a:pt x="445341" y="1546946"/>
                      <a:pt x="556803" y="1555623"/>
                    </a:cubicBezTo>
                    <a:cubicBezTo>
                      <a:pt x="593446" y="1539850"/>
                      <a:pt x="632803" y="1525191"/>
                      <a:pt x="676913" y="1510894"/>
                    </a:cubicBezTo>
                    <a:lnTo>
                      <a:pt x="676913" y="609600"/>
                    </a:lnTo>
                    <a:cubicBezTo>
                      <a:pt x="676761" y="436826"/>
                      <a:pt x="631107" y="267138"/>
                      <a:pt x="544544" y="117615"/>
                    </a:cubicBezTo>
                    <a:cubicBezTo>
                      <a:pt x="502730" y="45187"/>
                      <a:pt x="425596" y="410"/>
                      <a:pt x="341967" y="0"/>
                    </a:cubicBezTo>
                    <a:lnTo>
                      <a:pt x="0" y="0"/>
                    </a:lnTo>
                    <a:cubicBezTo>
                      <a:pt x="109156" y="153333"/>
                      <a:pt x="241487" y="378276"/>
                      <a:pt x="241487" y="609600"/>
                    </a:cubicBezTo>
                    <a:lnTo>
                      <a:pt x="241487" y="163865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4F21838F-D069-1815-F1CD-549916691A91}"/>
                  </a:ext>
                </a:extLst>
              </p:cNvPr>
              <p:cNvSpPr/>
              <p:nvPr/>
            </p:nvSpPr>
            <p:spPr>
              <a:xfrm>
                <a:off x="4746174" y="5252399"/>
                <a:ext cx="435425" cy="615000"/>
              </a:xfrm>
              <a:custGeom>
                <a:avLst/>
                <a:gdLst>
                  <a:gd name="connsiteX0" fmla="*/ 0 w 435425"/>
                  <a:gd name="connsiteY0" fmla="*/ 0 h 615000"/>
                  <a:gd name="connsiteX1" fmla="*/ 0 w 435425"/>
                  <a:gd name="connsiteY1" fmla="*/ 397288 h 615000"/>
                  <a:gd name="connsiteX2" fmla="*/ 217713 w 435425"/>
                  <a:gd name="connsiteY2" fmla="*/ 615001 h 615000"/>
                  <a:gd name="connsiteX3" fmla="*/ 435426 w 435425"/>
                  <a:gd name="connsiteY3" fmla="*/ 397288 h 615000"/>
                  <a:gd name="connsiteX4" fmla="*/ 435426 w 435425"/>
                  <a:gd name="connsiteY4" fmla="*/ 348520 h 615000"/>
                  <a:gd name="connsiteX5" fmla="*/ 0 w 435425"/>
                  <a:gd name="connsiteY5" fmla="*/ 0 h 61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425" h="615000">
                    <a:moveTo>
                      <a:pt x="0" y="0"/>
                    </a:moveTo>
                    <a:lnTo>
                      <a:pt x="0" y="397288"/>
                    </a:lnTo>
                    <a:cubicBezTo>
                      <a:pt x="124" y="517474"/>
                      <a:pt x="97526" y="614877"/>
                      <a:pt x="217713" y="615001"/>
                    </a:cubicBezTo>
                    <a:cubicBezTo>
                      <a:pt x="337899" y="614877"/>
                      <a:pt x="435302" y="517474"/>
                      <a:pt x="435426" y="397288"/>
                    </a:cubicBezTo>
                    <a:lnTo>
                      <a:pt x="435426" y="348520"/>
                    </a:lnTo>
                    <a:cubicBezTo>
                      <a:pt x="272844" y="255984"/>
                      <a:pt x="125892" y="138360"/>
                      <a:pt x="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D394C704-28EA-7F2A-86FB-8449C9BE0238}"/>
                  </a:ext>
                </a:extLst>
              </p:cNvPr>
              <p:cNvSpPr/>
              <p:nvPr/>
            </p:nvSpPr>
            <p:spPr>
              <a:xfrm>
                <a:off x="6749451" y="3340629"/>
                <a:ext cx="1044740" cy="2526771"/>
              </a:xfrm>
              <a:custGeom>
                <a:avLst/>
                <a:gdLst>
                  <a:gd name="connsiteX0" fmla="*/ 504825 w 1044749"/>
                  <a:gd name="connsiteY0" fmla="*/ 0 h 2526763"/>
                  <a:gd name="connsiteX1" fmla="*/ 411756 w 1044749"/>
                  <a:gd name="connsiteY1" fmla="*/ 52835 h 2526763"/>
                  <a:gd name="connsiteX2" fmla="*/ 390868 w 1044749"/>
                  <a:gd name="connsiteY2" fmla="*/ 60617 h 2526763"/>
                  <a:gd name="connsiteX3" fmla="*/ 380562 w 1044749"/>
                  <a:gd name="connsiteY3" fmla="*/ 63646 h 2526763"/>
                  <a:gd name="connsiteX4" fmla="*/ 237925 w 1044749"/>
                  <a:gd name="connsiteY4" fmla="*/ 86916 h 2526763"/>
                  <a:gd name="connsiteX5" fmla="*/ 169021 w 1044749"/>
                  <a:gd name="connsiteY5" fmla="*/ 324936 h 2526763"/>
                  <a:gd name="connsiteX6" fmla="*/ 172136 w 1044749"/>
                  <a:gd name="connsiteY6" fmla="*/ 332356 h 2526763"/>
                  <a:gd name="connsiteX7" fmla="*/ 543354 w 1044749"/>
                  <a:gd name="connsiteY7" fmla="*/ 787689 h 2526763"/>
                  <a:gd name="connsiteX8" fmla="*/ 863718 w 1044749"/>
                  <a:gd name="connsiteY8" fmla="*/ 1099547 h 2526763"/>
                  <a:gd name="connsiteX9" fmla="*/ 817321 w 1044749"/>
                  <a:gd name="connsiteY9" fmla="*/ 1213637 h 2526763"/>
                  <a:gd name="connsiteX10" fmla="*/ 703231 w 1044749"/>
                  <a:gd name="connsiteY10" fmla="*/ 1167241 h 2526763"/>
                  <a:gd name="connsiteX11" fmla="*/ 501082 w 1044749"/>
                  <a:gd name="connsiteY11" fmla="*/ 956586 h 2526763"/>
                  <a:gd name="connsiteX12" fmla="*/ 101841 w 1044749"/>
                  <a:gd name="connsiteY12" fmla="*/ 628250 h 2526763"/>
                  <a:gd name="connsiteX13" fmla="*/ 86782 w 1044749"/>
                  <a:gd name="connsiteY13" fmla="*/ 785051 h 2526763"/>
                  <a:gd name="connsiteX14" fmla="*/ 204997 w 1044749"/>
                  <a:gd name="connsiteY14" fmla="*/ 1088574 h 2526763"/>
                  <a:gd name="connsiteX15" fmla="*/ 345224 w 1044749"/>
                  <a:gd name="connsiteY15" fmla="*/ 1434570 h 2526763"/>
                  <a:gd name="connsiteX16" fmla="*/ 687200 w 1044749"/>
                  <a:gd name="connsiteY16" fmla="*/ 1791129 h 2526763"/>
                  <a:gd name="connsiteX17" fmla="*/ 791680 w 1044749"/>
                  <a:gd name="connsiteY17" fmla="*/ 1917506 h 2526763"/>
                  <a:gd name="connsiteX18" fmla="*/ 870471 w 1044749"/>
                  <a:gd name="connsiteY18" fmla="*/ 2008337 h 2526763"/>
                  <a:gd name="connsiteX19" fmla="*/ 783479 w 1044749"/>
                  <a:gd name="connsiteY19" fmla="*/ 2091338 h 2526763"/>
                  <a:gd name="connsiteX20" fmla="*/ 656625 w 1044749"/>
                  <a:gd name="connsiteY20" fmla="*/ 2036159 h 2526763"/>
                  <a:gd name="connsiteX21" fmla="*/ 583797 w 1044749"/>
                  <a:gd name="connsiteY21" fmla="*/ 2152907 h 2526763"/>
                  <a:gd name="connsiteX22" fmla="*/ 499386 w 1044749"/>
                  <a:gd name="connsiteY22" fmla="*/ 2176072 h 2526763"/>
                  <a:gd name="connsiteX23" fmla="*/ 437493 w 1044749"/>
                  <a:gd name="connsiteY23" fmla="*/ 2114178 h 2526763"/>
                  <a:gd name="connsiteX24" fmla="*/ 460658 w 1044749"/>
                  <a:gd name="connsiteY24" fmla="*/ 2029768 h 2526763"/>
                  <a:gd name="connsiteX25" fmla="*/ 521084 w 1044749"/>
                  <a:gd name="connsiteY25" fmla="*/ 1851984 h 2526763"/>
                  <a:gd name="connsiteX26" fmla="*/ 331956 w 1044749"/>
                  <a:gd name="connsiteY26" fmla="*/ 1645053 h 2526763"/>
                  <a:gd name="connsiteX27" fmla="*/ 146333 w 1044749"/>
                  <a:gd name="connsiteY27" fmla="*/ 2062677 h 2526763"/>
                  <a:gd name="connsiteX28" fmla="*/ 0 w 1044749"/>
                  <a:gd name="connsiteY28" fmla="*/ 2435038 h 2526763"/>
                  <a:gd name="connsiteX29" fmla="*/ 106451 w 1044749"/>
                  <a:gd name="connsiteY29" fmla="*/ 2460174 h 2526763"/>
                  <a:gd name="connsiteX30" fmla="*/ 522237 w 1044749"/>
                  <a:gd name="connsiteY30" fmla="*/ 2526763 h 2526763"/>
                  <a:gd name="connsiteX31" fmla="*/ 1044750 w 1044749"/>
                  <a:gd name="connsiteY31" fmla="*/ 1655902 h 2526763"/>
                  <a:gd name="connsiteX32" fmla="*/ 504825 w 1044749"/>
                  <a:gd name="connsiteY32" fmla="*/ 0 h 252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044749" h="2526763">
                    <a:moveTo>
                      <a:pt x="504825" y="0"/>
                    </a:moveTo>
                    <a:cubicBezTo>
                      <a:pt x="476993" y="22727"/>
                      <a:pt x="445532" y="40586"/>
                      <a:pt x="411756" y="52835"/>
                    </a:cubicBezTo>
                    <a:cubicBezTo>
                      <a:pt x="404803" y="55540"/>
                      <a:pt x="397898" y="58312"/>
                      <a:pt x="390868" y="60617"/>
                    </a:cubicBezTo>
                    <a:cubicBezTo>
                      <a:pt x="387448" y="61712"/>
                      <a:pt x="384010" y="62627"/>
                      <a:pt x="380562" y="63646"/>
                    </a:cubicBezTo>
                    <a:cubicBezTo>
                      <a:pt x="334108" y="77067"/>
                      <a:pt x="286226" y="84877"/>
                      <a:pt x="237925" y="86916"/>
                    </a:cubicBezTo>
                    <a:cubicBezTo>
                      <a:pt x="221037" y="140894"/>
                      <a:pt x="194958" y="227295"/>
                      <a:pt x="169021" y="324936"/>
                    </a:cubicBezTo>
                    <a:cubicBezTo>
                      <a:pt x="169812" y="327565"/>
                      <a:pt x="171574" y="329622"/>
                      <a:pt x="172136" y="332356"/>
                    </a:cubicBezTo>
                    <a:cubicBezTo>
                      <a:pt x="172946" y="336185"/>
                      <a:pt x="253737" y="715232"/>
                      <a:pt x="543354" y="787689"/>
                    </a:cubicBezTo>
                    <a:cubicBezTo>
                      <a:pt x="748608" y="838971"/>
                      <a:pt x="852573" y="1073096"/>
                      <a:pt x="863718" y="1099547"/>
                    </a:cubicBezTo>
                    <a:cubicBezTo>
                      <a:pt x="882415" y="1143867"/>
                      <a:pt x="861641" y="1194940"/>
                      <a:pt x="817321" y="1213637"/>
                    </a:cubicBezTo>
                    <a:cubicBezTo>
                      <a:pt x="773001" y="1232335"/>
                      <a:pt x="721928" y="1211561"/>
                      <a:pt x="703231" y="1167241"/>
                    </a:cubicBezTo>
                    <a:cubicBezTo>
                      <a:pt x="681971" y="1117492"/>
                      <a:pt x="603980" y="982351"/>
                      <a:pt x="501082" y="956586"/>
                    </a:cubicBezTo>
                    <a:cubicBezTo>
                      <a:pt x="327822" y="908018"/>
                      <a:pt x="182947" y="788880"/>
                      <a:pt x="101841" y="628250"/>
                    </a:cubicBezTo>
                    <a:cubicBezTo>
                      <a:pt x="92831" y="680056"/>
                      <a:pt x="87792" y="732472"/>
                      <a:pt x="86782" y="785051"/>
                    </a:cubicBezTo>
                    <a:cubicBezTo>
                      <a:pt x="98146" y="895016"/>
                      <a:pt x="138989" y="999887"/>
                      <a:pt x="204997" y="1088574"/>
                    </a:cubicBezTo>
                    <a:cubicBezTo>
                      <a:pt x="277073" y="1191939"/>
                      <a:pt x="324993" y="1310192"/>
                      <a:pt x="345224" y="1434570"/>
                    </a:cubicBezTo>
                    <a:cubicBezTo>
                      <a:pt x="482813" y="1528296"/>
                      <a:pt x="599294" y="1649749"/>
                      <a:pt x="687200" y="1791129"/>
                    </a:cubicBezTo>
                    <a:cubicBezTo>
                      <a:pt x="739588" y="1895904"/>
                      <a:pt x="784488" y="1915039"/>
                      <a:pt x="791680" y="1917506"/>
                    </a:cubicBezTo>
                    <a:cubicBezTo>
                      <a:pt x="837981" y="1921897"/>
                      <a:pt x="872662" y="1961883"/>
                      <a:pt x="870471" y="2008337"/>
                    </a:cubicBezTo>
                    <a:cubicBezTo>
                      <a:pt x="868280" y="2054790"/>
                      <a:pt x="829980" y="2091328"/>
                      <a:pt x="783479" y="2091338"/>
                    </a:cubicBezTo>
                    <a:cubicBezTo>
                      <a:pt x="736197" y="2087728"/>
                      <a:pt x="691505" y="2068297"/>
                      <a:pt x="656625" y="2036159"/>
                    </a:cubicBezTo>
                    <a:cubicBezTo>
                      <a:pt x="640575" y="2079641"/>
                      <a:pt x="615791" y="2119370"/>
                      <a:pt x="583797" y="2152907"/>
                    </a:cubicBezTo>
                    <a:cubicBezTo>
                      <a:pt x="561870" y="2175234"/>
                      <a:pt x="529638" y="2184083"/>
                      <a:pt x="499386" y="2176072"/>
                    </a:cubicBezTo>
                    <a:cubicBezTo>
                      <a:pt x="469135" y="2168062"/>
                      <a:pt x="445503" y="2144430"/>
                      <a:pt x="437493" y="2114178"/>
                    </a:cubicBezTo>
                    <a:cubicBezTo>
                      <a:pt x="429482" y="2083927"/>
                      <a:pt x="438331" y="2051694"/>
                      <a:pt x="460658" y="2029768"/>
                    </a:cubicBezTo>
                    <a:cubicBezTo>
                      <a:pt x="498415" y="1978038"/>
                      <a:pt x="519494" y="1916011"/>
                      <a:pt x="521084" y="1851984"/>
                    </a:cubicBezTo>
                    <a:cubicBezTo>
                      <a:pt x="469506" y="1773336"/>
                      <a:pt x="405651" y="1703480"/>
                      <a:pt x="331956" y="1645053"/>
                    </a:cubicBezTo>
                    <a:cubicBezTo>
                      <a:pt x="296913" y="1794701"/>
                      <a:pt x="233944" y="1936395"/>
                      <a:pt x="146333" y="2062677"/>
                    </a:cubicBezTo>
                    <a:cubicBezTo>
                      <a:pt x="63484" y="2170557"/>
                      <a:pt x="12763" y="2299621"/>
                      <a:pt x="0" y="2435038"/>
                    </a:cubicBezTo>
                    <a:cubicBezTo>
                      <a:pt x="36366" y="2443420"/>
                      <a:pt x="72009" y="2451868"/>
                      <a:pt x="106451" y="2460174"/>
                    </a:cubicBezTo>
                    <a:cubicBezTo>
                      <a:pt x="241859" y="2499046"/>
                      <a:pt x="381467" y="2521401"/>
                      <a:pt x="522237" y="2526763"/>
                    </a:cubicBezTo>
                    <a:cubicBezTo>
                      <a:pt x="717375" y="2526763"/>
                      <a:pt x="1044750" y="2413654"/>
                      <a:pt x="1044750" y="1655902"/>
                    </a:cubicBezTo>
                    <a:cubicBezTo>
                      <a:pt x="1044731" y="1263425"/>
                      <a:pt x="856059" y="568528"/>
                      <a:pt x="504825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D9AF9457-919A-0EFA-0F7E-0C405ABA4793}"/>
                  </a:ext>
                </a:extLst>
              </p:cNvPr>
              <p:cNvSpPr/>
              <p:nvPr/>
            </p:nvSpPr>
            <p:spPr>
              <a:xfrm>
                <a:off x="4637770" y="3099282"/>
                <a:ext cx="2285571" cy="2640625"/>
              </a:xfrm>
              <a:custGeom>
                <a:avLst/>
                <a:gdLst>
                  <a:gd name="connsiteX0" fmla="*/ 2167338 w 2285571"/>
                  <a:gd name="connsiteY0" fmla="*/ 1419568 h 2640625"/>
                  <a:gd name="connsiteX1" fmla="*/ 2105682 w 2285571"/>
                  <a:gd name="connsiteY1" fmla="*/ 1311773 h 2640625"/>
                  <a:gd name="connsiteX2" fmla="*/ 1850117 w 2285571"/>
                  <a:gd name="connsiteY2" fmla="*/ 1461830 h 2640625"/>
                  <a:gd name="connsiteX3" fmla="*/ 1763030 w 2285571"/>
                  <a:gd name="connsiteY3" fmla="*/ 1374743 h 2640625"/>
                  <a:gd name="connsiteX4" fmla="*/ 1850117 w 2285571"/>
                  <a:gd name="connsiteY4" fmla="*/ 1287656 h 2640625"/>
                  <a:gd name="connsiteX5" fmla="*/ 2028358 w 2285571"/>
                  <a:gd name="connsiteY5" fmla="*/ 1086974 h 2640625"/>
                  <a:gd name="connsiteX6" fmla="*/ 2024291 w 2285571"/>
                  <a:gd name="connsiteY6" fmla="*/ 1026405 h 2640625"/>
                  <a:gd name="connsiteX7" fmla="*/ 2170110 w 2285571"/>
                  <a:gd name="connsiteY7" fmla="*/ 318897 h 2640625"/>
                  <a:gd name="connsiteX8" fmla="*/ 2155269 w 2285571"/>
                  <a:gd name="connsiteY8" fmla="*/ 316125 h 2640625"/>
                  <a:gd name="connsiteX9" fmla="*/ 2127352 w 2285571"/>
                  <a:gd name="connsiteY9" fmla="*/ 308839 h 2640625"/>
                  <a:gd name="connsiteX10" fmla="*/ 2096624 w 2285571"/>
                  <a:gd name="connsiteY10" fmla="*/ 300009 h 2640625"/>
                  <a:gd name="connsiteX11" fmla="*/ 2068440 w 2285571"/>
                  <a:gd name="connsiteY11" fmla="*/ 289112 h 2640625"/>
                  <a:gd name="connsiteX12" fmla="*/ 2043198 w 2285571"/>
                  <a:gd name="connsiteY12" fmla="*/ 278254 h 2640625"/>
                  <a:gd name="connsiteX13" fmla="*/ 2016262 w 2285571"/>
                  <a:gd name="connsiteY13" fmla="*/ 263766 h 2640625"/>
                  <a:gd name="connsiteX14" fmla="*/ 1995611 w 2285571"/>
                  <a:gd name="connsiteY14" fmla="*/ 251212 h 2640625"/>
                  <a:gd name="connsiteX15" fmla="*/ 1970980 w 2285571"/>
                  <a:gd name="connsiteY15" fmla="*/ 233201 h 2640625"/>
                  <a:gd name="connsiteX16" fmla="*/ 1954578 w 2285571"/>
                  <a:gd name="connsiteY16" fmla="*/ 219313 h 2640625"/>
                  <a:gd name="connsiteX17" fmla="*/ 1933061 w 2285571"/>
                  <a:gd name="connsiteY17" fmla="*/ 197815 h 2640625"/>
                  <a:gd name="connsiteX18" fmla="*/ 1920678 w 2285571"/>
                  <a:gd name="connsiteY18" fmla="*/ 182870 h 2640625"/>
                  <a:gd name="connsiteX19" fmla="*/ 1903152 w 2285571"/>
                  <a:gd name="connsiteY19" fmla="*/ 158067 h 2640625"/>
                  <a:gd name="connsiteX20" fmla="*/ 1899333 w 2285571"/>
                  <a:gd name="connsiteY20" fmla="*/ 152657 h 2640625"/>
                  <a:gd name="connsiteX21" fmla="*/ 1895256 w 2285571"/>
                  <a:gd name="connsiteY21" fmla="*/ 143475 h 2640625"/>
                  <a:gd name="connsiteX22" fmla="*/ 1884617 w 2285571"/>
                  <a:gd name="connsiteY22" fmla="*/ 123825 h 2640625"/>
                  <a:gd name="connsiteX23" fmla="*/ 1879597 w 2285571"/>
                  <a:gd name="connsiteY23" fmla="*/ 108223 h 2640625"/>
                  <a:gd name="connsiteX24" fmla="*/ 1877406 w 2285571"/>
                  <a:gd name="connsiteY24" fmla="*/ 101413 h 2640625"/>
                  <a:gd name="connsiteX25" fmla="*/ 1868300 w 2285571"/>
                  <a:gd name="connsiteY25" fmla="*/ 55674 h 2640625"/>
                  <a:gd name="connsiteX26" fmla="*/ 1868205 w 2285571"/>
                  <a:gd name="connsiteY26" fmla="*/ 55197 h 2640625"/>
                  <a:gd name="connsiteX27" fmla="*/ 1846393 w 2285571"/>
                  <a:gd name="connsiteY27" fmla="*/ 56807 h 2640625"/>
                  <a:gd name="connsiteX28" fmla="*/ 1756039 w 2285571"/>
                  <a:gd name="connsiteY28" fmla="*/ 63465 h 2640625"/>
                  <a:gd name="connsiteX29" fmla="*/ 1718681 w 2285571"/>
                  <a:gd name="connsiteY29" fmla="*/ 65475 h 2640625"/>
                  <a:gd name="connsiteX30" fmla="*/ 1588875 w 2285571"/>
                  <a:gd name="connsiteY30" fmla="*/ 68456 h 2640625"/>
                  <a:gd name="connsiteX31" fmla="*/ 1513827 w 2285571"/>
                  <a:gd name="connsiteY31" fmla="*/ 63979 h 2640625"/>
                  <a:gd name="connsiteX32" fmla="*/ 1460630 w 2285571"/>
                  <a:gd name="connsiteY32" fmla="*/ 56283 h 2640625"/>
                  <a:gd name="connsiteX33" fmla="*/ 1433970 w 2285571"/>
                  <a:gd name="connsiteY33" fmla="*/ 52092 h 2640625"/>
                  <a:gd name="connsiteX34" fmla="*/ 1372381 w 2285571"/>
                  <a:gd name="connsiteY34" fmla="*/ 38595 h 2640625"/>
                  <a:gd name="connsiteX35" fmla="*/ 1348978 w 2285571"/>
                  <a:gd name="connsiteY35" fmla="*/ 33004 h 2640625"/>
                  <a:gd name="connsiteX36" fmla="*/ 1291714 w 2285571"/>
                  <a:gd name="connsiteY36" fmla="*/ 16402 h 2640625"/>
                  <a:gd name="connsiteX37" fmla="*/ 1261120 w 2285571"/>
                  <a:gd name="connsiteY37" fmla="*/ 6667 h 2640625"/>
                  <a:gd name="connsiteX38" fmla="*/ 1240146 w 2285571"/>
                  <a:gd name="connsiteY38" fmla="*/ 0 h 2640625"/>
                  <a:gd name="connsiteX39" fmla="*/ 1236936 w 2285571"/>
                  <a:gd name="connsiteY39" fmla="*/ 28051 h 2640625"/>
                  <a:gd name="connsiteX40" fmla="*/ 1233021 w 2285571"/>
                  <a:gd name="connsiteY40" fmla="*/ 62379 h 2640625"/>
                  <a:gd name="connsiteX41" fmla="*/ 1224725 w 2285571"/>
                  <a:gd name="connsiteY41" fmla="*/ 99822 h 2640625"/>
                  <a:gd name="connsiteX42" fmla="*/ 1216047 w 2285571"/>
                  <a:gd name="connsiteY42" fmla="*/ 134026 h 2640625"/>
                  <a:gd name="connsiteX43" fmla="*/ 1202789 w 2285571"/>
                  <a:gd name="connsiteY43" fmla="*/ 171536 h 2640625"/>
                  <a:gd name="connsiteX44" fmla="*/ 1189835 w 2285571"/>
                  <a:gd name="connsiteY44" fmla="*/ 205530 h 2640625"/>
                  <a:gd name="connsiteX45" fmla="*/ 1171985 w 2285571"/>
                  <a:gd name="connsiteY45" fmla="*/ 243154 h 2640625"/>
                  <a:gd name="connsiteX46" fmla="*/ 1155335 w 2285571"/>
                  <a:gd name="connsiteY46" fmla="*/ 276635 h 2640625"/>
                  <a:gd name="connsiteX47" fmla="*/ 1133199 w 2285571"/>
                  <a:gd name="connsiteY47" fmla="*/ 314487 h 2640625"/>
                  <a:gd name="connsiteX48" fmla="*/ 1113434 w 2285571"/>
                  <a:gd name="connsiteY48" fmla="*/ 347205 h 2640625"/>
                  <a:gd name="connsiteX49" fmla="*/ 1087469 w 2285571"/>
                  <a:gd name="connsiteY49" fmla="*/ 385096 h 2640625"/>
                  <a:gd name="connsiteX50" fmla="*/ 1066171 w 2285571"/>
                  <a:gd name="connsiteY50" fmla="*/ 415614 h 2640625"/>
                  <a:gd name="connsiteX51" fmla="*/ 1066362 w 2285571"/>
                  <a:gd name="connsiteY51" fmla="*/ 416557 h 2640625"/>
                  <a:gd name="connsiteX52" fmla="*/ 1127932 w 2285571"/>
                  <a:gd name="connsiteY52" fmla="*/ 616496 h 2640625"/>
                  <a:gd name="connsiteX53" fmla="*/ 1128084 w 2285571"/>
                  <a:gd name="connsiteY53" fmla="*/ 616677 h 2640625"/>
                  <a:gd name="connsiteX54" fmla="*/ 1329099 w 2285571"/>
                  <a:gd name="connsiteY54" fmla="*/ 765238 h 2640625"/>
                  <a:gd name="connsiteX55" fmla="*/ 1390374 w 2285571"/>
                  <a:gd name="connsiteY55" fmla="*/ 790775 h 2640625"/>
                  <a:gd name="connsiteX56" fmla="*/ 1415463 w 2285571"/>
                  <a:gd name="connsiteY56" fmla="*/ 852230 h 2640625"/>
                  <a:gd name="connsiteX57" fmla="*/ 1327614 w 2285571"/>
                  <a:gd name="connsiteY57" fmla="*/ 939317 h 2640625"/>
                  <a:gd name="connsiteX58" fmla="*/ 1239736 w 2285571"/>
                  <a:gd name="connsiteY58" fmla="*/ 916934 h 2640625"/>
                  <a:gd name="connsiteX59" fmla="*/ 1240527 w 2285571"/>
                  <a:gd name="connsiteY59" fmla="*/ 939317 h 2640625"/>
                  <a:gd name="connsiteX60" fmla="*/ 1153440 w 2285571"/>
                  <a:gd name="connsiteY60" fmla="*/ 1026405 h 2640625"/>
                  <a:gd name="connsiteX61" fmla="*/ 1066352 w 2285571"/>
                  <a:gd name="connsiteY61" fmla="*/ 939317 h 2640625"/>
                  <a:gd name="connsiteX62" fmla="*/ 1004783 w 2285571"/>
                  <a:gd name="connsiteY62" fmla="*/ 739626 h 2640625"/>
                  <a:gd name="connsiteX63" fmla="*/ 919439 w 2285571"/>
                  <a:gd name="connsiteY63" fmla="*/ 589159 h 2640625"/>
                  <a:gd name="connsiteX64" fmla="*/ 917343 w 2285571"/>
                  <a:gd name="connsiteY64" fmla="*/ 591388 h 2640625"/>
                  <a:gd name="connsiteX65" fmla="*/ 890645 w 2285571"/>
                  <a:gd name="connsiteY65" fmla="*/ 619706 h 2640625"/>
                  <a:gd name="connsiteX66" fmla="*/ 852878 w 2285571"/>
                  <a:gd name="connsiteY66" fmla="*/ 657454 h 2640625"/>
                  <a:gd name="connsiteX67" fmla="*/ 825789 w 2285571"/>
                  <a:gd name="connsiteY67" fmla="*/ 684352 h 2640625"/>
                  <a:gd name="connsiteX68" fmla="*/ 785393 w 2285571"/>
                  <a:gd name="connsiteY68" fmla="*/ 722471 h 2640625"/>
                  <a:gd name="connsiteX69" fmla="*/ 759190 w 2285571"/>
                  <a:gd name="connsiteY69" fmla="*/ 747093 h 2640625"/>
                  <a:gd name="connsiteX70" fmla="*/ 716271 w 2285571"/>
                  <a:gd name="connsiteY70" fmla="*/ 785765 h 2640625"/>
                  <a:gd name="connsiteX71" fmla="*/ 691648 w 2285571"/>
                  <a:gd name="connsiteY71" fmla="*/ 807882 h 2640625"/>
                  <a:gd name="connsiteX72" fmla="*/ 642747 w 2285571"/>
                  <a:gd name="connsiteY72" fmla="*/ 850325 h 2640625"/>
                  <a:gd name="connsiteX73" fmla="*/ 636222 w 2285571"/>
                  <a:gd name="connsiteY73" fmla="*/ 855983 h 2640625"/>
                  <a:gd name="connsiteX74" fmla="*/ 713042 w 2285571"/>
                  <a:gd name="connsiteY74" fmla="*/ 1259691 h 2640625"/>
                  <a:gd name="connsiteX75" fmla="*/ 714194 w 2285571"/>
                  <a:gd name="connsiteY75" fmla="*/ 1262043 h 2640625"/>
                  <a:gd name="connsiteX76" fmla="*/ 892273 w 2285571"/>
                  <a:gd name="connsiteY76" fmla="*/ 1287647 h 2640625"/>
                  <a:gd name="connsiteX77" fmla="*/ 979313 w 2285571"/>
                  <a:gd name="connsiteY77" fmla="*/ 1374772 h 2640625"/>
                  <a:gd name="connsiteX78" fmla="*/ 892188 w 2285571"/>
                  <a:gd name="connsiteY78" fmla="*/ 1461811 h 2640625"/>
                  <a:gd name="connsiteX79" fmla="*/ 723929 w 2285571"/>
                  <a:gd name="connsiteY79" fmla="*/ 1446448 h 2640625"/>
                  <a:gd name="connsiteX80" fmla="*/ 845201 w 2285571"/>
                  <a:gd name="connsiteY80" fmla="*/ 1645758 h 2640625"/>
                  <a:gd name="connsiteX81" fmla="*/ 888949 w 2285571"/>
                  <a:gd name="connsiteY81" fmla="*/ 1743723 h 2640625"/>
                  <a:gd name="connsiteX82" fmla="*/ 804634 w 2285571"/>
                  <a:gd name="connsiteY82" fmla="*/ 1810064 h 2640625"/>
                  <a:gd name="connsiteX83" fmla="*/ 766153 w 2285571"/>
                  <a:gd name="connsiteY83" fmla="*/ 1800968 h 2640625"/>
                  <a:gd name="connsiteX84" fmla="*/ 543849 w 2285571"/>
                  <a:gd name="connsiteY84" fmla="*/ 1374724 h 2640625"/>
                  <a:gd name="connsiteX85" fmla="*/ 489166 w 2285571"/>
                  <a:gd name="connsiteY85" fmla="*/ 979122 h 2640625"/>
                  <a:gd name="connsiteX86" fmla="*/ 431340 w 2285571"/>
                  <a:gd name="connsiteY86" fmla="*/ 1026462 h 2640625"/>
                  <a:gd name="connsiteX87" fmla="*/ 257080 w 2285571"/>
                  <a:gd name="connsiteY87" fmla="*/ 1175033 h 2640625"/>
                  <a:gd name="connsiteX88" fmla="*/ 221104 w 2285571"/>
                  <a:gd name="connsiteY88" fmla="*/ 1221943 h 2640625"/>
                  <a:gd name="connsiteX89" fmla="*/ 154943 w 2285571"/>
                  <a:gd name="connsiteY89" fmla="*/ 1402794 h 2640625"/>
                  <a:gd name="connsiteX90" fmla="*/ 133464 w 2285571"/>
                  <a:gd name="connsiteY90" fmla="*/ 1476022 h 2640625"/>
                  <a:gd name="connsiteX91" fmla="*/ 131426 w 2285571"/>
                  <a:gd name="connsiteY91" fmla="*/ 1482328 h 2640625"/>
                  <a:gd name="connsiteX92" fmla="*/ 120091 w 2285571"/>
                  <a:gd name="connsiteY92" fmla="*/ 1514808 h 2640625"/>
                  <a:gd name="connsiteX93" fmla="*/ 110385 w 2285571"/>
                  <a:gd name="connsiteY93" fmla="*/ 1538354 h 2640625"/>
                  <a:gd name="connsiteX94" fmla="*/ 96574 w 2285571"/>
                  <a:gd name="connsiteY94" fmla="*/ 1567967 h 2640625"/>
                  <a:gd name="connsiteX95" fmla="*/ 79696 w 2285571"/>
                  <a:gd name="connsiteY95" fmla="*/ 1598028 h 2640625"/>
                  <a:gd name="connsiteX96" fmla="*/ 68304 w 2285571"/>
                  <a:gd name="connsiteY96" fmla="*/ 1614545 h 2640625"/>
                  <a:gd name="connsiteX97" fmla="*/ 49520 w 2285571"/>
                  <a:gd name="connsiteY97" fmla="*/ 1637747 h 2640625"/>
                  <a:gd name="connsiteX98" fmla="*/ 35147 w 2285571"/>
                  <a:gd name="connsiteY98" fmla="*/ 1653302 h 2640625"/>
                  <a:gd name="connsiteX99" fmla="*/ 4743 w 2285571"/>
                  <a:gd name="connsiteY99" fmla="*/ 1677600 h 2640625"/>
                  <a:gd name="connsiteX100" fmla="*/ 0 w 2285571"/>
                  <a:gd name="connsiteY100" fmla="*/ 1681391 h 2640625"/>
                  <a:gd name="connsiteX101" fmla="*/ 110833 w 2285571"/>
                  <a:gd name="connsiteY101" fmla="*/ 1872853 h 2640625"/>
                  <a:gd name="connsiteX102" fmla="*/ 189805 w 2285571"/>
                  <a:gd name="connsiteY102" fmla="*/ 1979047 h 2640625"/>
                  <a:gd name="connsiteX103" fmla="*/ 219923 w 2285571"/>
                  <a:gd name="connsiteY103" fmla="*/ 2015081 h 2640625"/>
                  <a:gd name="connsiteX104" fmla="*/ 265043 w 2285571"/>
                  <a:gd name="connsiteY104" fmla="*/ 2064591 h 2640625"/>
                  <a:gd name="connsiteX105" fmla="*/ 307658 w 2285571"/>
                  <a:gd name="connsiteY105" fmla="*/ 2106797 h 2640625"/>
                  <a:gd name="connsiteX106" fmla="*/ 373028 w 2285571"/>
                  <a:gd name="connsiteY106" fmla="*/ 2166347 h 2640625"/>
                  <a:gd name="connsiteX107" fmla="*/ 427044 w 2285571"/>
                  <a:gd name="connsiteY107" fmla="*/ 2211229 h 2640625"/>
                  <a:gd name="connsiteX108" fmla="*/ 474507 w 2285571"/>
                  <a:gd name="connsiteY108" fmla="*/ 2246624 h 2640625"/>
                  <a:gd name="connsiteX109" fmla="*/ 518684 w 2285571"/>
                  <a:gd name="connsiteY109" fmla="*/ 2277723 h 2640625"/>
                  <a:gd name="connsiteX110" fmla="*/ 573853 w 2285571"/>
                  <a:gd name="connsiteY110" fmla="*/ 2313889 h 2640625"/>
                  <a:gd name="connsiteX111" fmla="*/ 603094 w 2285571"/>
                  <a:gd name="connsiteY111" fmla="*/ 2331434 h 2640625"/>
                  <a:gd name="connsiteX112" fmla="*/ 672227 w 2285571"/>
                  <a:gd name="connsiteY112" fmla="*/ 2371201 h 2640625"/>
                  <a:gd name="connsiteX113" fmla="*/ 1236116 w 2285571"/>
                  <a:gd name="connsiteY113" fmla="*/ 2572674 h 2640625"/>
                  <a:gd name="connsiteX114" fmla="*/ 1238298 w 2285571"/>
                  <a:gd name="connsiteY114" fmla="*/ 2573608 h 2640625"/>
                  <a:gd name="connsiteX115" fmla="*/ 1414720 w 2285571"/>
                  <a:gd name="connsiteY115" fmla="*/ 2593934 h 2640625"/>
                  <a:gd name="connsiteX116" fmla="*/ 1939547 w 2285571"/>
                  <a:gd name="connsiteY116" fmla="*/ 2640625 h 2640625"/>
                  <a:gd name="connsiteX117" fmla="*/ 2109873 w 2285571"/>
                  <a:gd name="connsiteY117" fmla="*/ 2212515 h 2640625"/>
                  <a:gd name="connsiteX118" fmla="*/ 2285571 w 2285571"/>
                  <a:gd name="connsiteY118" fmla="*/ 1723082 h 2640625"/>
                  <a:gd name="connsiteX119" fmla="*/ 2167338 w 2285571"/>
                  <a:gd name="connsiteY119" fmla="*/ 1419568 h 2640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</a:cxnLst>
                <a:rect l="l" t="t" r="r" b="b"/>
                <a:pathLst>
                  <a:path w="2285571" h="2640625">
                    <a:moveTo>
                      <a:pt x="2167338" y="1419568"/>
                    </a:moveTo>
                    <a:cubicBezTo>
                      <a:pt x="2146735" y="1385240"/>
                      <a:pt x="2125504" y="1349292"/>
                      <a:pt x="2105682" y="1311773"/>
                    </a:cubicBezTo>
                    <a:cubicBezTo>
                      <a:pt x="2050142" y="1400565"/>
                      <a:pt x="1954711" y="1456592"/>
                      <a:pt x="1850117" y="1461830"/>
                    </a:cubicBezTo>
                    <a:cubicBezTo>
                      <a:pt x="1802025" y="1461830"/>
                      <a:pt x="1763030" y="1422845"/>
                      <a:pt x="1763030" y="1374743"/>
                    </a:cubicBezTo>
                    <a:cubicBezTo>
                      <a:pt x="1763030" y="1326642"/>
                      <a:pt x="1802016" y="1287656"/>
                      <a:pt x="1850117" y="1287656"/>
                    </a:cubicBezTo>
                    <a:cubicBezTo>
                      <a:pt x="1942024" y="1287656"/>
                      <a:pt x="2013528" y="1130751"/>
                      <a:pt x="2028358" y="1086974"/>
                    </a:cubicBezTo>
                    <a:cubicBezTo>
                      <a:pt x="2025720" y="1066886"/>
                      <a:pt x="2024358" y="1046655"/>
                      <a:pt x="2024291" y="1026405"/>
                    </a:cubicBezTo>
                    <a:cubicBezTo>
                      <a:pt x="2044722" y="785631"/>
                      <a:pt x="2093671" y="548126"/>
                      <a:pt x="2170110" y="318897"/>
                    </a:cubicBezTo>
                    <a:cubicBezTo>
                      <a:pt x="2165147" y="317973"/>
                      <a:pt x="2160146" y="317164"/>
                      <a:pt x="2155269" y="316125"/>
                    </a:cubicBezTo>
                    <a:cubicBezTo>
                      <a:pt x="2145659" y="314077"/>
                      <a:pt x="2136619" y="311334"/>
                      <a:pt x="2127352" y="308839"/>
                    </a:cubicBezTo>
                    <a:cubicBezTo>
                      <a:pt x="2116979" y="306038"/>
                      <a:pt x="2106549" y="303362"/>
                      <a:pt x="2096624" y="300009"/>
                    </a:cubicBezTo>
                    <a:cubicBezTo>
                      <a:pt x="2086870" y="296732"/>
                      <a:pt x="2077717" y="292894"/>
                      <a:pt x="2068440" y="289112"/>
                    </a:cubicBezTo>
                    <a:cubicBezTo>
                      <a:pt x="2059886" y="285617"/>
                      <a:pt x="2051333" y="282169"/>
                      <a:pt x="2043198" y="278254"/>
                    </a:cubicBezTo>
                    <a:cubicBezTo>
                      <a:pt x="2033826" y="273748"/>
                      <a:pt x="2025034" y="268805"/>
                      <a:pt x="2016262" y="263766"/>
                    </a:cubicBezTo>
                    <a:cubicBezTo>
                      <a:pt x="2009204" y="259709"/>
                      <a:pt x="2002250" y="255622"/>
                      <a:pt x="1995611" y="251212"/>
                    </a:cubicBezTo>
                    <a:cubicBezTo>
                      <a:pt x="1986972" y="245497"/>
                      <a:pt x="1978866" y="239468"/>
                      <a:pt x="1970980" y="233201"/>
                    </a:cubicBezTo>
                    <a:cubicBezTo>
                      <a:pt x="1965303" y="228695"/>
                      <a:pt x="1959845" y="224095"/>
                      <a:pt x="1954578" y="219313"/>
                    </a:cubicBezTo>
                    <a:cubicBezTo>
                      <a:pt x="1947053" y="212512"/>
                      <a:pt x="1939862" y="205340"/>
                      <a:pt x="1933061" y="197815"/>
                    </a:cubicBezTo>
                    <a:cubicBezTo>
                      <a:pt x="1928689" y="192967"/>
                      <a:pt x="1924650" y="187947"/>
                      <a:pt x="1920678" y="182870"/>
                    </a:cubicBezTo>
                    <a:cubicBezTo>
                      <a:pt x="1914363" y="174946"/>
                      <a:pt x="1908505" y="166668"/>
                      <a:pt x="1903152" y="158067"/>
                    </a:cubicBezTo>
                    <a:cubicBezTo>
                      <a:pt x="1902009" y="156201"/>
                      <a:pt x="1900428" y="154553"/>
                      <a:pt x="1899333" y="152657"/>
                    </a:cubicBezTo>
                    <a:cubicBezTo>
                      <a:pt x="1897609" y="149666"/>
                      <a:pt x="1896837" y="146495"/>
                      <a:pt x="1895256" y="143475"/>
                    </a:cubicBezTo>
                    <a:cubicBezTo>
                      <a:pt x="1891789" y="136884"/>
                      <a:pt x="1887465" y="130692"/>
                      <a:pt x="1884617" y="123825"/>
                    </a:cubicBezTo>
                    <a:cubicBezTo>
                      <a:pt x="1882492" y="118681"/>
                      <a:pt x="1881340" y="113414"/>
                      <a:pt x="1879597" y="108223"/>
                    </a:cubicBezTo>
                    <a:cubicBezTo>
                      <a:pt x="1878835" y="105956"/>
                      <a:pt x="1878101" y="103699"/>
                      <a:pt x="1877406" y="101413"/>
                    </a:cubicBezTo>
                    <a:cubicBezTo>
                      <a:pt x="1872796" y="86525"/>
                      <a:pt x="1869739" y="71190"/>
                      <a:pt x="1868300" y="55674"/>
                    </a:cubicBezTo>
                    <a:lnTo>
                      <a:pt x="1868205" y="55197"/>
                    </a:lnTo>
                    <a:cubicBezTo>
                      <a:pt x="1861204" y="55912"/>
                      <a:pt x="1853479" y="56150"/>
                      <a:pt x="1846393" y="56807"/>
                    </a:cubicBezTo>
                    <a:cubicBezTo>
                      <a:pt x="1817027" y="59522"/>
                      <a:pt x="1786909" y="61741"/>
                      <a:pt x="1756039" y="63465"/>
                    </a:cubicBezTo>
                    <a:cubicBezTo>
                      <a:pt x="1743608" y="64160"/>
                      <a:pt x="1731331" y="64941"/>
                      <a:pt x="1718681" y="65475"/>
                    </a:cubicBezTo>
                    <a:cubicBezTo>
                      <a:pt x="1676505" y="67266"/>
                      <a:pt x="1633490" y="68456"/>
                      <a:pt x="1588875" y="68456"/>
                    </a:cubicBezTo>
                    <a:cubicBezTo>
                      <a:pt x="1563796" y="68285"/>
                      <a:pt x="1538745" y="66789"/>
                      <a:pt x="1513827" y="63979"/>
                    </a:cubicBezTo>
                    <a:cubicBezTo>
                      <a:pt x="1496530" y="62179"/>
                      <a:pt x="1478594" y="59160"/>
                      <a:pt x="1460630" y="56283"/>
                    </a:cubicBezTo>
                    <a:cubicBezTo>
                      <a:pt x="1451677" y="54835"/>
                      <a:pt x="1443095" y="53797"/>
                      <a:pt x="1433970" y="52092"/>
                    </a:cubicBezTo>
                    <a:cubicBezTo>
                      <a:pt x="1413510" y="48292"/>
                      <a:pt x="1393069" y="43567"/>
                      <a:pt x="1372381" y="38595"/>
                    </a:cubicBezTo>
                    <a:cubicBezTo>
                      <a:pt x="1364532" y="36709"/>
                      <a:pt x="1356846" y="35042"/>
                      <a:pt x="1348978" y="33004"/>
                    </a:cubicBezTo>
                    <a:cubicBezTo>
                      <a:pt x="1329614" y="27956"/>
                      <a:pt x="1310764" y="22327"/>
                      <a:pt x="1291714" y="16402"/>
                    </a:cubicBezTo>
                    <a:cubicBezTo>
                      <a:pt x="1281417" y="13211"/>
                      <a:pt x="1271283" y="10096"/>
                      <a:pt x="1261120" y="6667"/>
                    </a:cubicBezTo>
                    <a:cubicBezTo>
                      <a:pt x="1254214" y="4315"/>
                      <a:pt x="1246956" y="2448"/>
                      <a:pt x="1240146" y="0"/>
                    </a:cubicBezTo>
                    <a:cubicBezTo>
                      <a:pt x="1239765" y="9334"/>
                      <a:pt x="1237860" y="18707"/>
                      <a:pt x="1236936" y="28051"/>
                    </a:cubicBezTo>
                    <a:cubicBezTo>
                      <a:pt x="1235802" y="39491"/>
                      <a:pt x="1234954" y="50921"/>
                      <a:pt x="1233021" y="62379"/>
                    </a:cubicBezTo>
                    <a:cubicBezTo>
                      <a:pt x="1230906" y="74857"/>
                      <a:pt x="1227734" y="87335"/>
                      <a:pt x="1224725" y="99822"/>
                    </a:cubicBezTo>
                    <a:cubicBezTo>
                      <a:pt x="1221962" y="111233"/>
                      <a:pt x="1219524" y="122625"/>
                      <a:pt x="1216047" y="134026"/>
                    </a:cubicBezTo>
                    <a:cubicBezTo>
                      <a:pt x="1212228" y="146542"/>
                      <a:pt x="1207427" y="159039"/>
                      <a:pt x="1202789" y="171536"/>
                    </a:cubicBezTo>
                    <a:cubicBezTo>
                      <a:pt x="1198579" y="182880"/>
                      <a:pt x="1194692" y="194215"/>
                      <a:pt x="1189835" y="205530"/>
                    </a:cubicBezTo>
                    <a:cubicBezTo>
                      <a:pt x="1184443" y="218103"/>
                      <a:pt x="1178128" y="230610"/>
                      <a:pt x="1171985" y="243154"/>
                    </a:cubicBezTo>
                    <a:cubicBezTo>
                      <a:pt x="1166517" y="254317"/>
                      <a:pt x="1161364" y="265500"/>
                      <a:pt x="1155335" y="276635"/>
                    </a:cubicBezTo>
                    <a:cubicBezTo>
                      <a:pt x="1148477" y="289303"/>
                      <a:pt x="1140752" y="301876"/>
                      <a:pt x="1133199" y="314487"/>
                    </a:cubicBezTo>
                    <a:cubicBezTo>
                      <a:pt x="1126665" y="325403"/>
                      <a:pt x="1120445" y="336337"/>
                      <a:pt x="1113434" y="347205"/>
                    </a:cubicBezTo>
                    <a:cubicBezTo>
                      <a:pt x="1105233" y="359902"/>
                      <a:pt x="1096270" y="372485"/>
                      <a:pt x="1087469" y="385096"/>
                    </a:cubicBezTo>
                    <a:cubicBezTo>
                      <a:pt x="1080373" y="395278"/>
                      <a:pt x="1073639" y="405498"/>
                      <a:pt x="1066171" y="415614"/>
                    </a:cubicBezTo>
                    <a:lnTo>
                      <a:pt x="1066362" y="416557"/>
                    </a:lnTo>
                    <a:cubicBezTo>
                      <a:pt x="1065524" y="487994"/>
                      <a:pt x="1087050" y="557908"/>
                      <a:pt x="1127932" y="616496"/>
                    </a:cubicBezTo>
                    <a:lnTo>
                      <a:pt x="1128084" y="616677"/>
                    </a:lnTo>
                    <a:cubicBezTo>
                      <a:pt x="1184862" y="678723"/>
                      <a:pt x="1253128" y="729177"/>
                      <a:pt x="1329099" y="765238"/>
                    </a:cubicBezTo>
                    <a:cubicBezTo>
                      <a:pt x="1352112" y="765258"/>
                      <a:pt x="1374162" y="774449"/>
                      <a:pt x="1390374" y="790775"/>
                    </a:cubicBezTo>
                    <a:cubicBezTo>
                      <a:pt x="1406585" y="807101"/>
                      <a:pt x="1415615" y="829227"/>
                      <a:pt x="1415463" y="852230"/>
                    </a:cubicBezTo>
                    <a:cubicBezTo>
                      <a:pt x="1415110" y="900484"/>
                      <a:pt x="1375867" y="939394"/>
                      <a:pt x="1327614" y="939317"/>
                    </a:cubicBezTo>
                    <a:cubicBezTo>
                      <a:pt x="1297086" y="938060"/>
                      <a:pt x="1267149" y="930430"/>
                      <a:pt x="1239736" y="916934"/>
                    </a:cubicBezTo>
                    <a:cubicBezTo>
                      <a:pt x="1240269" y="927497"/>
                      <a:pt x="1240527" y="935993"/>
                      <a:pt x="1240527" y="939317"/>
                    </a:cubicBezTo>
                    <a:cubicBezTo>
                      <a:pt x="1240527" y="987409"/>
                      <a:pt x="1201541" y="1026405"/>
                      <a:pt x="1153440" y="1026405"/>
                    </a:cubicBezTo>
                    <a:cubicBezTo>
                      <a:pt x="1105338" y="1026405"/>
                      <a:pt x="1066352" y="987419"/>
                      <a:pt x="1066352" y="939317"/>
                    </a:cubicBezTo>
                    <a:cubicBezTo>
                      <a:pt x="1067153" y="867966"/>
                      <a:pt x="1045626" y="798147"/>
                      <a:pt x="1004783" y="739626"/>
                    </a:cubicBezTo>
                    <a:cubicBezTo>
                      <a:pt x="964673" y="697039"/>
                      <a:pt x="935403" y="645433"/>
                      <a:pt x="919439" y="589159"/>
                    </a:cubicBezTo>
                    <a:lnTo>
                      <a:pt x="917343" y="591388"/>
                    </a:lnTo>
                    <a:cubicBezTo>
                      <a:pt x="908437" y="600828"/>
                      <a:pt x="899732" y="610362"/>
                      <a:pt x="890645" y="619706"/>
                    </a:cubicBezTo>
                    <a:cubicBezTo>
                      <a:pt x="878262" y="632431"/>
                      <a:pt x="865537" y="644919"/>
                      <a:pt x="852878" y="657454"/>
                    </a:cubicBezTo>
                    <a:cubicBezTo>
                      <a:pt x="843829" y="666417"/>
                      <a:pt x="834952" y="675494"/>
                      <a:pt x="825789" y="684352"/>
                    </a:cubicBezTo>
                    <a:cubicBezTo>
                      <a:pt x="812454" y="697239"/>
                      <a:pt x="798919" y="709822"/>
                      <a:pt x="785393" y="722471"/>
                    </a:cubicBezTo>
                    <a:cubicBezTo>
                      <a:pt x="776640" y="730672"/>
                      <a:pt x="768001" y="738997"/>
                      <a:pt x="759190" y="747093"/>
                    </a:cubicBezTo>
                    <a:cubicBezTo>
                      <a:pt x="744931" y="760200"/>
                      <a:pt x="730606" y="772944"/>
                      <a:pt x="716271" y="785765"/>
                    </a:cubicBezTo>
                    <a:cubicBezTo>
                      <a:pt x="708050" y="793118"/>
                      <a:pt x="699878" y="800624"/>
                      <a:pt x="691648" y="807882"/>
                    </a:cubicBezTo>
                    <a:cubicBezTo>
                      <a:pt x="675303" y="822303"/>
                      <a:pt x="659025" y="836314"/>
                      <a:pt x="642747" y="850325"/>
                    </a:cubicBezTo>
                    <a:lnTo>
                      <a:pt x="636222" y="855983"/>
                    </a:lnTo>
                    <a:cubicBezTo>
                      <a:pt x="675103" y="987685"/>
                      <a:pt x="700840" y="1122912"/>
                      <a:pt x="713042" y="1259691"/>
                    </a:cubicBezTo>
                    <a:cubicBezTo>
                      <a:pt x="713327" y="1260529"/>
                      <a:pt x="713937" y="1261196"/>
                      <a:pt x="714194" y="1262043"/>
                    </a:cubicBezTo>
                    <a:cubicBezTo>
                      <a:pt x="771811" y="1280027"/>
                      <a:pt x="831933" y="1288666"/>
                      <a:pt x="892273" y="1287647"/>
                    </a:cubicBezTo>
                    <a:cubicBezTo>
                      <a:pt x="940365" y="1287675"/>
                      <a:pt x="979342" y="1326680"/>
                      <a:pt x="979313" y="1374772"/>
                    </a:cubicBezTo>
                    <a:cubicBezTo>
                      <a:pt x="979284" y="1422864"/>
                      <a:pt x="940279" y="1461840"/>
                      <a:pt x="892188" y="1461811"/>
                    </a:cubicBezTo>
                    <a:cubicBezTo>
                      <a:pt x="835733" y="1462335"/>
                      <a:pt x="779355" y="1457192"/>
                      <a:pt x="723929" y="1446448"/>
                    </a:cubicBezTo>
                    <a:cubicBezTo>
                      <a:pt x="732806" y="1527582"/>
                      <a:pt x="777230" y="1600590"/>
                      <a:pt x="845201" y="1645758"/>
                    </a:cubicBezTo>
                    <a:cubicBezTo>
                      <a:pt x="880510" y="1664532"/>
                      <a:pt x="898541" y="1704899"/>
                      <a:pt x="888949" y="1743723"/>
                    </a:cubicBezTo>
                    <a:cubicBezTo>
                      <a:pt x="879358" y="1782547"/>
                      <a:pt x="844620" y="1809883"/>
                      <a:pt x="804634" y="1810064"/>
                    </a:cubicBezTo>
                    <a:cubicBezTo>
                      <a:pt x="791270" y="1810074"/>
                      <a:pt x="778097" y="1806959"/>
                      <a:pt x="766153" y="1800968"/>
                    </a:cubicBezTo>
                    <a:cubicBezTo>
                      <a:pt x="618306" y="1711519"/>
                      <a:pt x="532590" y="1547165"/>
                      <a:pt x="543849" y="1374724"/>
                    </a:cubicBezTo>
                    <a:cubicBezTo>
                      <a:pt x="541230" y="1241165"/>
                      <a:pt x="522875" y="1108386"/>
                      <a:pt x="489166" y="979122"/>
                    </a:cubicBezTo>
                    <a:cubicBezTo>
                      <a:pt x="469449" y="995315"/>
                      <a:pt x="450075" y="1011155"/>
                      <a:pt x="431340" y="1026462"/>
                    </a:cubicBezTo>
                    <a:cubicBezTo>
                      <a:pt x="356073" y="1087946"/>
                      <a:pt x="291103" y="1141019"/>
                      <a:pt x="257080" y="1175033"/>
                    </a:cubicBezTo>
                    <a:cubicBezTo>
                      <a:pt x="243211" y="1189139"/>
                      <a:pt x="231124" y="1204893"/>
                      <a:pt x="221104" y="1221943"/>
                    </a:cubicBezTo>
                    <a:cubicBezTo>
                      <a:pt x="191186" y="1279055"/>
                      <a:pt x="168935" y="1339863"/>
                      <a:pt x="154943" y="1402794"/>
                    </a:cubicBezTo>
                    <a:cubicBezTo>
                      <a:pt x="148600" y="1426093"/>
                      <a:pt x="141408" y="1450953"/>
                      <a:pt x="133464" y="1476022"/>
                    </a:cubicBezTo>
                    <a:lnTo>
                      <a:pt x="131426" y="1482328"/>
                    </a:lnTo>
                    <a:cubicBezTo>
                      <a:pt x="127883" y="1493215"/>
                      <a:pt x="124177" y="1503950"/>
                      <a:pt x="120091" y="1514808"/>
                    </a:cubicBezTo>
                    <a:cubicBezTo>
                      <a:pt x="117100" y="1522771"/>
                      <a:pt x="113709" y="1530534"/>
                      <a:pt x="110385" y="1538354"/>
                    </a:cubicBezTo>
                    <a:cubicBezTo>
                      <a:pt x="106099" y="1548413"/>
                      <a:pt x="101537" y="1558223"/>
                      <a:pt x="96574" y="1567967"/>
                    </a:cubicBezTo>
                    <a:cubicBezTo>
                      <a:pt x="91345" y="1578254"/>
                      <a:pt x="85801" y="1588322"/>
                      <a:pt x="79696" y="1598028"/>
                    </a:cubicBezTo>
                    <a:cubicBezTo>
                      <a:pt x="76124" y="1603715"/>
                      <a:pt x="72209" y="1609096"/>
                      <a:pt x="68304" y="1614545"/>
                    </a:cubicBezTo>
                    <a:cubicBezTo>
                      <a:pt x="62455" y="1622603"/>
                      <a:pt x="56178" y="1630347"/>
                      <a:pt x="49520" y="1637747"/>
                    </a:cubicBezTo>
                    <a:cubicBezTo>
                      <a:pt x="44834" y="1643043"/>
                      <a:pt x="40281" y="1648387"/>
                      <a:pt x="35147" y="1653302"/>
                    </a:cubicBezTo>
                    <a:cubicBezTo>
                      <a:pt x="25689" y="1662208"/>
                      <a:pt x="15516" y="1670342"/>
                      <a:pt x="4743" y="1677600"/>
                    </a:cubicBezTo>
                    <a:cubicBezTo>
                      <a:pt x="3048" y="1678762"/>
                      <a:pt x="1734" y="1680258"/>
                      <a:pt x="0" y="1681391"/>
                    </a:cubicBezTo>
                    <a:cubicBezTo>
                      <a:pt x="31861" y="1748028"/>
                      <a:pt x="68913" y="1812046"/>
                      <a:pt x="110833" y="1872853"/>
                    </a:cubicBezTo>
                    <a:cubicBezTo>
                      <a:pt x="135512" y="1909429"/>
                      <a:pt x="161839" y="1944824"/>
                      <a:pt x="189805" y="1979047"/>
                    </a:cubicBezTo>
                    <a:cubicBezTo>
                      <a:pt x="199768" y="1991182"/>
                      <a:pt x="209683" y="2003393"/>
                      <a:pt x="219923" y="2015081"/>
                    </a:cubicBezTo>
                    <a:cubicBezTo>
                      <a:pt x="234534" y="2031902"/>
                      <a:pt x="249574" y="2048408"/>
                      <a:pt x="265043" y="2064591"/>
                    </a:cubicBezTo>
                    <a:cubicBezTo>
                      <a:pt x="279006" y="2079127"/>
                      <a:pt x="293313" y="2093005"/>
                      <a:pt x="307658" y="2106797"/>
                    </a:cubicBezTo>
                    <a:cubicBezTo>
                      <a:pt x="328755" y="2127180"/>
                      <a:pt x="350549" y="2147030"/>
                      <a:pt x="373028" y="2166347"/>
                    </a:cubicBezTo>
                    <a:cubicBezTo>
                      <a:pt x="390906" y="2181654"/>
                      <a:pt x="408775" y="2196932"/>
                      <a:pt x="427044" y="2211229"/>
                    </a:cubicBezTo>
                    <a:cubicBezTo>
                      <a:pt x="442484" y="2223335"/>
                      <a:pt x="458486" y="2234994"/>
                      <a:pt x="474507" y="2246624"/>
                    </a:cubicBezTo>
                    <a:cubicBezTo>
                      <a:pt x="489147" y="2257311"/>
                      <a:pt x="503872" y="2267674"/>
                      <a:pt x="518684" y="2277723"/>
                    </a:cubicBezTo>
                    <a:cubicBezTo>
                      <a:pt x="536800" y="2290000"/>
                      <a:pt x="555050" y="2302183"/>
                      <a:pt x="573853" y="2313889"/>
                    </a:cubicBezTo>
                    <a:cubicBezTo>
                      <a:pt x="583587" y="2319966"/>
                      <a:pt x="593331" y="2325595"/>
                      <a:pt x="603094" y="2331434"/>
                    </a:cubicBezTo>
                    <a:cubicBezTo>
                      <a:pt x="625802" y="2344979"/>
                      <a:pt x="648567" y="2358476"/>
                      <a:pt x="672227" y="2371201"/>
                    </a:cubicBezTo>
                    <a:cubicBezTo>
                      <a:pt x="849068" y="2466156"/>
                      <a:pt x="1039140" y="2534069"/>
                      <a:pt x="1236116" y="2572674"/>
                    </a:cubicBezTo>
                    <a:cubicBezTo>
                      <a:pt x="1236907" y="2572817"/>
                      <a:pt x="1237507" y="2573426"/>
                      <a:pt x="1238298" y="2573608"/>
                    </a:cubicBezTo>
                    <a:cubicBezTo>
                      <a:pt x="1296410" y="2585438"/>
                      <a:pt x="1355436" y="2592248"/>
                      <a:pt x="1414720" y="2593934"/>
                    </a:cubicBezTo>
                    <a:cubicBezTo>
                      <a:pt x="1590732" y="2593267"/>
                      <a:pt x="1766421" y="2608898"/>
                      <a:pt x="1939547" y="2640625"/>
                    </a:cubicBezTo>
                    <a:cubicBezTo>
                      <a:pt x="1959216" y="2485816"/>
                      <a:pt x="2017814" y="2338521"/>
                      <a:pt x="2109873" y="2212515"/>
                    </a:cubicBezTo>
                    <a:cubicBezTo>
                      <a:pt x="2216553" y="2070868"/>
                      <a:pt x="2277809" y="1900238"/>
                      <a:pt x="2285571" y="1723082"/>
                    </a:cubicBezTo>
                    <a:cubicBezTo>
                      <a:pt x="2274180" y="1613116"/>
                      <a:pt x="2233336" y="1508255"/>
                      <a:pt x="2167338" y="141956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FCCB1CC8-D15F-8CBE-DEF3-8D9013E0330E}"/>
                  </a:ext>
                </a:extLst>
              </p:cNvPr>
              <p:cNvSpPr/>
              <p:nvPr/>
            </p:nvSpPr>
            <p:spPr>
              <a:xfrm>
                <a:off x="5359879" y="5691015"/>
                <a:ext cx="354644" cy="176384"/>
              </a:xfrm>
              <a:custGeom>
                <a:avLst/>
                <a:gdLst>
                  <a:gd name="connsiteX0" fmla="*/ 213608 w 354644"/>
                  <a:gd name="connsiteY0" fmla="*/ 176384 h 176384"/>
                  <a:gd name="connsiteX1" fmla="*/ 354644 w 354644"/>
                  <a:gd name="connsiteY1" fmla="*/ 124158 h 176384"/>
                  <a:gd name="connsiteX2" fmla="*/ 0 w 354644"/>
                  <a:gd name="connsiteY2" fmla="*/ 0 h 176384"/>
                  <a:gd name="connsiteX3" fmla="*/ 213608 w 354644"/>
                  <a:gd name="connsiteY3" fmla="*/ 176384 h 176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4644" h="176384">
                    <a:moveTo>
                      <a:pt x="213608" y="176384"/>
                    </a:moveTo>
                    <a:cubicBezTo>
                      <a:pt x="265376" y="176536"/>
                      <a:pt x="315459" y="157991"/>
                      <a:pt x="354644" y="124158"/>
                    </a:cubicBezTo>
                    <a:cubicBezTo>
                      <a:pt x="233086" y="93031"/>
                      <a:pt x="114433" y="51492"/>
                      <a:pt x="0" y="0"/>
                    </a:cubicBezTo>
                    <a:cubicBezTo>
                      <a:pt x="19869" y="102308"/>
                      <a:pt x="109385" y="176232"/>
                      <a:pt x="213608" y="17638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sp>
          <p:nvSpPr>
            <p:cNvPr id="106" name="Graphic 90">
              <a:extLst>
                <a:ext uri="{FF2B5EF4-FFF2-40B4-BE49-F238E27FC236}">
                  <a16:creationId xmlns:a16="http://schemas.microsoft.com/office/drawing/2014/main" id="{8BBE32BB-725C-73AC-CBB3-ACA90F774744}"/>
                </a:ext>
              </a:extLst>
            </p:cNvPr>
            <p:cNvSpPr/>
            <p:nvPr/>
          </p:nvSpPr>
          <p:spPr>
            <a:xfrm>
              <a:off x="1406980" y="3752230"/>
              <a:ext cx="265236" cy="252531"/>
            </a:xfrm>
            <a:custGeom>
              <a:avLst/>
              <a:gdLst>
                <a:gd name="connsiteX0" fmla="*/ 2040755 w 4875514"/>
                <a:gd name="connsiteY0" fmla="*/ 1554622 h 4641970"/>
                <a:gd name="connsiteX1" fmla="*/ 1344468 w 4875514"/>
                <a:gd name="connsiteY1" fmla="*/ 956537 h 4641970"/>
                <a:gd name="connsiteX2" fmla="*/ 185421 w 4875514"/>
                <a:gd name="connsiteY2" fmla="*/ 2359656 h 4641970"/>
                <a:gd name="connsiteX3" fmla="*/ 712694 w 4875514"/>
                <a:gd name="connsiteY3" fmla="*/ 4612499 h 4641970"/>
                <a:gd name="connsiteX4" fmla="*/ 1178885 w 4875514"/>
                <a:gd name="connsiteY4" fmla="*/ 4421275 h 4641970"/>
                <a:gd name="connsiteX5" fmla="*/ 2121622 w 4875514"/>
                <a:gd name="connsiteY5" fmla="*/ 2370876 h 4641970"/>
                <a:gd name="connsiteX6" fmla="*/ 2426775 w 4875514"/>
                <a:gd name="connsiteY6" fmla="*/ 2065733 h 4641970"/>
                <a:gd name="connsiteX7" fmla="*/ 2731937 w 4875514"/>
                <a:gd name="connsiteY7" fmla="*/ 2370886 h 4641970"/>
                <a:gd name="connsiteX8" fmla="*/ 3674674 w 4875514"/>
                <a:gd name="connsiteY8" fmla="*/ 4421275 h 4641970"/>
                <a:gd name="connsiteX9" fmla="*/ 4562718 w 4875514"/>
                <a:gd name="connsiteY9" fmla="*/ 4607203 h 4641970"/>
                <a:gd name="connsiteX10" fmla="*/ 4668141 w 4875514"/>
                <a:gd name="connsiteY10" fmla="*/ 2359656 h 4641970"/>
                <a:gd name="connsiteX11" fmla="*/ 3509091 w 4875514"/>
                <a:gd name="connsiteY11" fmla="*/ 956528 h 4641970"/>
                <a:gd name="connsiteX12" fmla="*/ 2821062 w 4875514"/>
                <a:gd name="connsiteY12" fmla="*/ 1512855 h 4641970"/>
                <a:gd name="connsiteX13" fmla="*/ 2855524 w 4875514"/>
                <a:gd name="connsiteY13" fmla="*/ 1528056 h 4641970"/>
                <a:gd name="connsiteX14" fmla="*/ 3441921 w 4875514"/>
                <a:gd name="connsiteY14" fmla="*/ 2264787 h 4641970"/>
                <a:gd name="connsiteX15" fmla="*/ 3492660 w 4875514"/>
                <a:gd name="connsiteY15" fmla="*/ 2016546 h 4641970"/>
                <a:gd name="connsiteX16" fmla="*/ 3595464 w 4875514"/>
                <a:gd name="connsiteY16" fmla="*/ 1953252 h 4641970"/>
                <a:gd name="connsiteX17" fmla="*/ 3658748 w 4875514"/>
                <a:gd name="connsiteY17" fmla="*/ 2056056 h 4641970"/>
                <a:gd name="connsiteX18" fmla="*/ 3582881 w 4875514"/>
                <a:gd name="connsiteY18" fmla="*/ 2569129 h 4641970"/>
                <a:gd name="connsiteX19" fmla="*/ 3837665 w 4875514"/>
                <a:gd name="connsiteY19" fmla="*/ 2671980 h 4641970"/>
                <a:gd name="connsiteX20" fmla="*/ 3919704 w 4875514"/>
                <a:gd name="connsiteY20" fmla="*/ 2760715 h 4641970"/>
                <a:gd name="connsiteX21" fmla="*/ 3830969 w 4875514"/>
                <a:gd name="connsiteY21" fmla="*/ 2842764 h 4641970"/>
                <a:gd name="connsiteX22" fmla="*/ 3594911 w 4875514"/>
                <a:gd name="connsiteY22" fmla="*/ 2786071 h 4641970"/>
                <a:gd name="connsiteX23" fmla="*/ 3848000 w 4875514"/>
                <a:gd name="connsiteY23" fmla="*/ 3255548 h 4641970"/>
                <a:gd name="connsiteX24" fmla="*/ 4023374 w 4875514"/>
                <a:gd name="connsiteY24" fmla="*/ 3742009 h 4641970"/>
                <a:gd name="connsiteX25" fmla="*/ 3951394 w 4875514"/>
                <a:gd name="connsiteY25" fmla="*/ 3937691 h 4641970"/>
                <a:gd name="connsiteX26" fmla="*/ 3831846 w 4875514"/>
                <a:gd name="connsiteY26" fmla="*/ 3954102 h 4641970"/>
                <a:gd name="connsiteX27" fmla="*/ 3815434 w 4875514"/>
                <a:gd name="connsiteY27" fmla="*/ 3834554 h 4641970"/>
                <a:gd name="connsiteX28" fmla="*/ 3855820 w 4875514"/>
                <a:gd name="connsiteY28" fmla="*/ 3706424 h 4641970"/>
                <a:gd name="connsiteX29" fmla="*/ 3856011 w 4875514"/>
                <a:gd name="connsiteY29" fmla="*/ 3706472 h 4641970"/>
                <a:gd name="connsiteX30" fmla="*/ 3725442 w 4875514"/>
                <a:gd name="connsiteY30" fmla="*/ 3374763 h 4641970"/>
                <a:gd name="connsiteX31" fmla="*/ 3410174 w 4875514"/>
                <a:gd name="connsiteY31" fmla="*/ 2631299 h 4641970"/>
                <a:gd name="connsiteX32" fmla="*/ 2782086 w 4875514"/>
                <a:gd name="connsiteY32" fmla="*/ 1686448 h 4641970"/>
                <a:gd name="connsiteX33" fmla="*/ 2770732 w 4875514"/>
                <a:gd name="connsiteY33" fmla="*/ 1789918 h 4641970"/>
                <a:gd name="connsiteX34" fmla="*/ 2645907 w 4875514"/>
                <a:gd name="connsiteY34" fmla="*/ 1665102 h 4641970"/>
                <a:gd name="connsiteX35" fmla="*/ 2645907 w 4875514"/>
                <a:gd name="connsiteY35" fmla="*/ 219223 h 4641970"/>
                <a:gd name="connsiteX36" fmla="*/ 2271955 w 4875514"/>
                <a:gd name="connsiteY36" fmla="*/ 64405 h 4641970"/>
                <a:gd name="connsiteX37" fmla="*/ 2207662 w 4875514"/>
                <a:gd name="connsiteY37" fmla="*/ 219223 h 4641970"/>
                <a:gd name="connsiteX38" fmla="*/ 2207662 w 4875514"/>
                <a:gd name="connsiteY38" fmla="*/ 1665102 h 4641970"/>
                <a:gd name="connsiteX39" fmla="*/ 2082846 w 4875514"/>
                <a:gd name="connsiteY39" fmla="*/ 1789918 h 4641970"/>
                <a:gd name="connsiteX40" fmla="*/ 2076702 w 4875514"/>
                <a:gd name="connsiteY40" fmla="*/ 1727796 h 4641970"/>
                <a:gd name="connsiteX41" fmla="*/ 1443642 w 4875514"/>
                <a:gd name="connsiteY41" fmla="*/ 2631299 h 4641970"/>
                <a:gd name="connsiteX42" fmla="*/ 1128374 w 4875514"/>
                <a:gd name="connsiteY42" fmla="*/ 3374763 h 4641970"/>
                <a:gd name="connsiteX43" fmla="*/ 997796 w 4875514"/>
                <a:gd name="connsiteY43" fmla="*/ 3706472 h 4641970"/>
                <a:gd name="connsiteX44" fmla="*/ 997996 w 4875514"/>
                <a:gd name="connsiteY44" fmla="*/ 3706424 h 4641970"/>
                <a:gd name="connsiteX45" fmla="*/ 1038382 w 4875514"/>
                <a:gd name="connsiteY45" fmla="*/ 3834554 h 4641970"/>
                <a:gd name="connsiteX46" fmla="*/ 1021971 w 4875514"/>
                <a:gd name="connsiteY46" fmla="*/ 3954102 h 4641970"/>
                <a:gd name="connsiteX47" fmla="*/ 902422 w 4875514"/>
                <a:gd name="connsiteY47" fmla="*/ 3937691 h 4641970"/>
                <a:gd name="connsiteX48" fmla="*/ 830437 w 4875514"/>
                <a:gd name="connsiteY48" fmla="*/ 3742009 h 4641970"/>
                <a:gd name="connsiteX49" fmla="*/ 1005816 w 4875514"/>
                <a:gd name="connsiteY49" fmla="*/ 3255548 h 4641970"/>
                <a:gd name="connsiteX50" fmla="*/ 1258905 w 4875514"/>
                <a:gd name="connsiteY50" fmla="*/ 2786071 h 4641970"/>
                <a:gd name="connsiteX51" fmla="*/ 1022847 w 4875514"/>
                <a:gd name="connsiteY51" fmla="*/ 2842764 h 4641970"/>
                <a:gd name="connsiteX52" fmla="*/ 934104 w 4875514"/>
                <a:gd name="connsiteY52" fmla="*/ 2760715 h 4641970"/>
                <a:gd name="connsiteX53" fmla="*/ 1016151 w 4875514"/>
                <a:gd name="connsiteY53" fmla="*/ 2671980 h 4641970"/>
                <a:gd name="connsiteX54" fmla="*/ 1270926 w 4875514"/>
                <a:gd name="connsiteY54" fmla="*/ 2569129 h 4641970"/>
                <a:gd name="connsiteX55" fmla="*/ 1195059 w 4875514"/>
                <a:gd name="connsiteY55" fmla="*/ 2056056 h 4641970"/>
                <a:gd name="connsiteX56" fmla="*/ 1258352 w 4875514"/>
                <a:gd name="connsiteY56" fmla="*/ 1953252 h 4641970"/>
                <a:gd name="connsiteX57" fmla="*/ 1361156 w 4875514"/>
                <a:gd name="connsiteY57" fmla="*/ 2016546 h 4641970"/>
                <a:gd name="connsiteX58" fmla="*/ 1411934 w 4875514"/>
                <a:gd name="connsiteY58" fmla="*/ 2265101 h 4641970"/>
                <a:gd name="connsiteX59" fmla="*/ 2040765 w 4875514"/>
                <a:gd name="connsiteY59" fmla="*/ 1554622 h 4641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875514" h="4641970">
                  <a:moveTo>
                    <a:pt x="2040755" y="1554622"/>
                  </a:moveTo>
                  <a:cubicBezTo>
                    <a:pt x="1934313" y="1190671"/>
                    <a:pt x="1726487" y="968520"/>
                    <a:pt x="1344468" y="956537"/>
                  </a:cubicBezTo>
                  <a:cubicBezTo>
                    <a:pt x="690072" y="936001"/>
                    <a:pt x="342307" y="1784669"/>
                    <a:pt x="185421" y="2359656"/>
                  </a:cubicBezTo>
                  <a:cubicBezTo>
                    <a:pt x="45990" y="2870643"/>
                    <a:pt x="-341125" y="4870608"/>
                    <a:pt x="712694" y="4612499"/>
                  </a:cubicBezTo>
                  <a:cubicBezTo>
                    <a:pt x="861545" y="4576038"/>
                    <a:pt x="1021866" y="4507896"/>
                    <a:pt x="1178885" y="4421275"/>
                  </a:cubicBezTo>
                  <a:cubicBezTo>
                    <a:pt x="2258401" y="3825772"/>
                    <a:pt x="2205128" y="3442296"/>
                    <a:pt x="2121622" y="2370876"/>
                  </a:cubicBezTo>
                  <a:lnTo>
                    <a:pt x="2426775" y="2065733"/>
                  </a:lnTo>
                  <a:lnTo>
                    <a:pt x="2731937" y="2370886"/>
                  </a:lnTo>
                  <a:cubicBezTo>
                    <a:pt x="2653355" y="3379059"/>
                    <a:pt x="2621409" y="3840269"/>
                    <a:pt x="3674674" y="4421275"/>
                  </a:cubicBezTo>
                  <a:cubicBezTo>
                    <a:pt x="3929372" y="4561769"/>
                    <a:pt x="4299295" y="4711273"/>
                    <a:pt x="4562718" y="4607203"/>
                  </a:cubicBezTo>
                  <a:cubicBezTo>
                    <a:pt x="5124683" y="4385185"/>
                    <a:pt x="4780307" y="2770707"/>
                    <a:pt x="4668141" y="2359656"/>
                  </a:cubicBezTo>
                  <a:cubicBezTo>
                    <a:pt x="4511245" y="1784669"/>
                    <a:pt x="4163487" y="935992"/>
                    <a:pt x="3509091" y="956528"/>
                  </a:cubicBezTo>
                  <a:cubicBezTo>
                    <a:pt x="3142331" y="968043"/>
                    <a:pt x="2916998" y="1200320"/>
                    <a:pt x="2821062" y="1512855"/>
                  </a:cubicBezTo>
                  <a:cubicBezTo>
                    <a:pt x="2833311" y="1517989"/>
                    <a:pt x="2845351" y="1523789"/>
                    <a:pt x="2855524" y="1528056"/>
                  </a:cubicBezTo>
                  <a:cubicBezTo>
                    <a:pt x="2971938" y="1576853"/>
                    <a:pt x="3318696" y="1927497"/>
                    <a:pt x="3441921" y="2264787"/>
                  </a:cubicBezTo>
                  <a:cubicBezTo>
                    <a:pt x="3454580" y="2187901"/>
                    <a:pt x="3471296" y="2105376"/>
                    <a:pt x="3492660" y="2016546"/>
                  </a:cubicBezTo>
                  <a:cubicBezTo>
                    <a:pt x="3503566" y="1970674"/>
                    <a:pt x="3549601" y="1942337"/>
                    <a:pt x="3595464" y="1953252"/>
                  </a:cubicBezTo>
                  <a:cubicBezTo>
                    <a:pt x="3641327" y="1964159"/>
                    <a:pt x="3669664" y="2010193"/>
                    <a:pt x="3658748" y="2056056"/>
                  </a:cubicBezTo>
                  <a:cubicBezTo>
                    <a:pt x="3609151" y="2262339"/>
                    <a:pt x="3586462" y="2430350"/>
                    <a:pt x="3582881" y="2569129"/>
                  </a:cubicBezTo>
                  <a:cubicBezTo>
                    <a:pt x="3638374" y="2623136"/>
                    <a:pt x="3719527" y="2667056"/>
                    <a:pt x="3837665" y="2671980"/>
                  </a:cubicBezTo>
                  <a:cubicBezTo>
                    <a:pt x="3884824" y="2673828"/>
                    <a:pt x="3921552" y="2713557"/>
                    <a:pt x="3919704" y="2760715"/>
                  </a:cubicBezTo>
                  <a:cubicBezTo>
                    <a:pt x="3917866" y="2807873"/>
                    <a:pt x="3878128" y="2844611"/>
                    <a:pt x="3830969" y="2842764"/>
                  </a:cubicBezTo>
                  <a:cubicBezTo>
                    <a:pt x="3736900" y="2838839"/>
                    <a:pt x="3659138" y="2817560"/>
                    <a:pt x="3594911" y="2786071"/>
                  </a:cubicBezTo>
                  <a:cubicBezTo>
                    <a:pt x="3632821" y="3035245"/>
                    <a:pt x="3749435" y="3154641"/>
                    <a:pt x="3848000" y="3255548"/>
                  </a:cubicBezTo>
                  <a:cubicBezTo>
                    <a:pt x="3977512" y="3388156"/>
                    <a:pt x="4082334" y="3495541"/>
                    <a:pt x="4023374" y="3742009"/>
                  </a:cubicBezTo>
                  <a:cubicBezTo>
                    <a:pt x="4022165" y="3748753"/>
                    <a:pt x="3999124" y="3874835"/>
                    <a:pt x="3951394" y="3937691"/>
                  </a:cubicBezTo>
                  <a:cubicBezTo>
                    <a:pt x="3922914" y="3975229"/>
                    <a:pt x="3869384" y="3982582"/>
                    <a:pt x="3831846" y="3954102"/>
                  </a:cubicBezTo>
                  <a:cubicBezTo>
                    <a:pt x="3794298" y="3925623"/>
                    <a:pt x="3786954" y="3872092"/>
                    <a:pt x="3815434" y="3834554"/>
                  </a:cubicBezTo>
                  <a:cubicBezTo>
                    <a:pt x="3838685" y="3803922"/>
                    <a:pt x="3850991" y="3726007"/>
                    <a:pt x="3855820" y="3706424"/>
                  </a:cubicBezTo>
                  <a:lnTo>
                    <a:pt x="3856011" y="3706472"/>
                  </a:lnTo>
                  <a:cubicBezTo>
                    <a:pt x="3895015" y="3548385"/>
                    <a:pt x="3819215" y="3470785"/>
                    <a:pt x="3725442" y="3374763"/>
                  </a:cubicBezTo>
                  <a:cubicBezTo>
                    <a:pt x="3585148" y="3231126"/>
                    <a:pt x="3413670" y="3055466"/>
                    <a:pt x="3410174" y="2631299"/>
                  </a:cubicBezTo>
                  <a:cubicBezTo>
                    <a:pt x="3163762" y="2300829"/>
                    <a:pt x="3309342" y="2039911"/>
                    <a:pt x="2782086" y="1686448"/>
                  </a:cubicBezTo>
                  <a:cubicBezTo>
                    <a:pt x="2777009" y="1720423"/>
                    <a:pt x="2773228" y="1754961"/>
                    <a:pt x="2770732" y="1789918"/>
                  </a:cubicBezTo>
                  <a:lnTo>
                    <a:pt x="2645907" y="1665102"/>
                  </a:lnTo>
                  <a:lnTo>
                    <a:pt x="2645907" y="219223"/>
                  </a:lnTo>
                  <a:cubicBezTo>
                    <a:pt x="2645907" y="25787"/>
                    <a:pt x="2410306" y="-73932"/>
                    <a:pt x="2271955" y="64405"/>
                  </a:cubicBezTo>
                  <a:cubicBezTo>
                    <a:pt x="2232284" y="104074"/>
                    <a:pt x="2207662" y="158880"/>
                    <a:pt x="2207662" y="219223"/>
                  </a:cubicBezTo>
                  <a:lnTo>
                    <a:pt x="2207662" y="1665102"/>
                  </a:lnTo>
                  <a:lnTo>
                    <a:pt x="2082846" y="1789918"/>
                  </a:lnTo>
                  <a:cubicBezTo>
                    <a:pt x="2081331" y="1768753"/>
                    <a:pt x="2079265" y="1748046"/>
                    <a:pt x="2076702" y="1727796"/>
                  </a:cubicBezTo>
                  <a:cubicBezTo>
                    <a:pt x="1550446" y="2035787"/>
                    <a:pt x="1688149" y="2303391"/>
                    <a:pt x="1443642" y="2631299"/>
                  </a:cubicBezTo>
                  <a:cubicBezTo>
                    <a:pt x="1440156" y="3055495"/>
                    <a:pt x="1268659" y="3231126"/>
                    <a:pt x="1128374" y="3374763"/>
                  </a:cubicBezTo>
                  <a:cubicBezTo>
                    <a:pt x="1034591" y="3470775"/>
                    <a:pt x="958801" y="3548385"/>
                    <a:pt x="997796" y="3706472"/>
                  </a:cubicBezTo>
                  <a:lnTo>
                    <a:pt x="997996" y="3706424"/>
                  </a:lnTo>
                  <a:cubicBezTo>
                    <a:pt x="1002825" y="3726007"/>
                    <a:pt x="1015132" y="3803922"/>
                    <a:pt x="1038382" y="3834554"/>
                  </a:cubicBezTo>
                  <a:cubicBezTo>
                    <a:pt x="1066862" y="3872092"/>
                    <a:pt x="1059509" y="3925623"/>
                    <a:pt x="1021971" y="3954102"/>
                  </a:cubicBezTo>
                  <a:cubicBezTo>
                    <a:pt x="984432" y="3982582"/>
                    <a:pt x="930902" y="3975229"/>
                    <a:pt x="902422" y="3937691"/>
                  </a:cubicBezTo>
                  <a:cubicBezTo>
                    <a:pt x="854692" y="3874835"/>
                    <a:pt x="831644" y="3748753"/>
                    <a:pt x="830437" y="3742009"/>
                  </a:cubicBezTo>
                  <a:cubicBezTo>
                    <a:pt x="771477" y="3495541"/>
                    <a:pt x="876297" y="3388156"/>
                    <a:pt x="1005816" y="3255548"/>
                  </a:cubicBezTo>
                  <a:cubicBezTo>
                    <a:pt x="1104371" y="3154641"/>
                    <a:pt x="1220995" y="3035264"/>
                    <a:pt x="1258905" y="2786071"/>
                  </a:cubicBezTo>
                  <a:cubicBezTo>
                    <a:pt x="1194668" y="2817560"/>
                    <a:pt x="1116916" y="2838839"/>
                    <a:pt x="1022847" y="2842764"/>
                  </a:cubicBezTo>
                  <a:cubicBezTo>
                    <a:pt x="975689" y="2844611"/>
                    <a:pt x="935951" y="2807873"/>
                    <a:pt x="934104" y="2760715"/>
                  </a:cubicBezTo>
                  <a:cubicBezTo>
                    <a:pt x="932257" y="2713557"/>
                    <a:pt x="968993" y="2673828"/>
                    <a:pt x="1016151" y="2671980"/>
                  </a:cubicBezTo>
                  <a:cubicBezTo>
                    <a:pt x="1134280" y="2667056"/>
                    <a:pt x="1215433" y="2623136"/>
                    <a:pt x="1270926" y="2569129"/>
                  </a:cubicBezTo>
                  <a:cubicBezTo>
                    <a:pt x="1267344" y="2430350"/>
                    <a:pt x="1244665" y="2262329"/>
                    <a:pt x="1195059" y="2056056"/>
                  </a:cubicBezTo>
                  <a:cubicBezTo>
                    <a:pt x="1184153" y="2010193"/>
                    <a:pt x="1212490" y="1964159"/>
                    <a:pt x="1258352" y="1953252"/>
                  </a:cubicBezTo>
                  <a:cubicBezTo>
                    <a:pt x="1304215" y="1942337"/>
                    <a:pt x="1350240" y="1970674"/>
                    <a:pt x="1361156" y="2016546"/>
                  </a:cubicBezTo>
                  <a:cubicBezTo>
                    <a:pt x="1382539" y="2105491"/>
                    <a:pt x="1399256" y="2188091"/>
                    <a:pt x="1411934" y="2265101"/>
                  </a:cubicBezTo>
                  <a:cubicBezTo>
                    <a:pt x="1547893" y="1899636"/>
                    <a:pt x="1958221" y="1587178"/>
                    <a:pt x="2040765" y="1554622"/>
                  </a:cubicBezTo>
                  <a:close/>
                </a:path>
              </a:pathLst>
            </a:custGeom>
            <a:solidFill>
              <a:srgbClr val="E2901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107" name="Graphic 92">
              <a:extLst>
                <a:ext uri="{FF2B5EF4-FFF2-40B4-BE49-F238E27FC236}">
                  <a16:creationId xmlns:a16="http://schemas.microsoft.com/office/drawing/2014/main" id="{59D7CE2F-AECC-AD07-36FB-65268C7C9C10}"/>
                </a:ext>
              </a:extLst>
            </p:cNvPr>
            <p:cNvSpPr/>
            <p:nvPr/>
          </p:nvSpPr>
          <p:spPr>
            <a:xfrm>
              <a:off x="2056324" y="3779152"/>
              <a:ext cx="199969" cy="225609"/>
            </a:xfrm>
            <a:custGeom>
              <a:avLst/>
              <a:gdLst>
                <a:gd name="connsiteX0" fmla="*/ 3645458 w 4322553"/>
                <a:gd name="connsiteY0" fmla="*/ 4876800 h 4876800"/>
                <a:gd name="connsiteX1" fmla="*/ 674238 w 4322553"/>
                <a:gd name="connsiteY1" fmla="*/ 4876800 h 4876800"/>
                <a:gd name="connsiteX2" fmla="*/ 0 w 4322553"/>
                <a:gd name="connsiteY2" fmla="*/ 4199705 h 4876800"/>
                <a:gd name="connsiteX3" fmla="*/ 0 w 4322553"/>
                <a:gd name="connsiteY3" fmla="*/ 677095 h 4876800"/>
                <a:gd name="connsiteX4" fmla="*/ 674238 w 4322553"/>
                <a:gd name="connsiteY4" fmla="*/ 0 h 4876800"/>
                <a:gd name="connsiteX5" fmla="*/ 3645458 w 4322553"/>
                <a:gd name="connsiteY5" fmla="*/ 0 h 4876800"/>
                <a:gd name="connsiteX6" fmla="*/ 4322554 w 4322553"/>
                <a:gd name="connsiteY6" fmla="*/ 677095 h 4876800"/>
                <a:gd name="connsiteX7" fmla="*/ 4322554 w 4322553"/>
                <a:gd name="connsiteY7" fmla="*/ 4199705 h 4876800"/>
                <a:gd name="connsiteX8" fmla="*/ 3645458 w 4322553"/>
                <a:gd name="connsiteY8" fmla="*/ 4876800 h 4876800"/>
                <a:gd name="connsiteX9" fmla="*/ 3674028 w 4322553"/>
                <a:gd name="connsiteY9" fmla="*/ 4485399 h 4876800"/>
                <a:gd name="connsiteX10" fmla="*/ 645669 w 4322553"/>
                <a:gd name="connsiteY10" fmla="*/ 4485399 h 4876800"/>
                <a:gd name="connsiteX11" fmla="*/ 388544 w 4322553"/>
                <a:gd name="connsiteY11" fmla="*/ 4228274 h 4876800"/>
                <a:gd name="connsiteX12" fmla="*/ 388544 w 4322553"/>
                <a:gd name="connsiteY12" fmla="*/ 2191275 h 4876800"/>
                <a:gd name="connsiteX13" fmla="*/ 645669 w 4322553"/>
                <a:gd name="connsiteY13" fmla="*/ 1934150 h 4876800"/>
                <a:gd name="connsiteX14" fmla="*/ 3674028 w 4322553"/>
                <a:gd name="connsiteY14" fmla="*/ 1934150 h 4876800"/>
                <a:gd name="connsiteX15" fmla="*/ 3931152 w 4322553"/>
                <a:gd name="connsiteY15" fmla="*/ 2191275 h 4876800"/>
                <a:gd name="connsiteX16" fmla="*/ 3931152 w 4322553"/>
                <a:gd name="connsiteY16" fmla="*/ 4228274 h 4876800"/>
                <a:gd name="connsiteX17" fmla="*/ 3674028 w 4322553"/>
                <a:gd name="connsiteY17" fmla="*/ 4485399 h 4876800"/>
                <a:gd name="connsiteX18" fmla="*/ 645669 w 4322553"/>
                <a:gd name="connsiteY18" fmla="*/ 2105566 h 4876800"/>
                <a:gd name="connsiteX19" fmla="*/ 559961 w 4322553"/>
                <a:gd name="connsiteY19" fmla="*/ 2191275 h 4876800"/>
                <a:gd name="connsiteX20" fmla="*/ 559961 w 4322553"/>
                <a:gd name="connsiteY20" fmla="*/ 4228274 h 4876800"/>
                <a:gd name="connsiteX21" fmla="*/ 645669 w 4322553"/>
                <a:gd name="connsiteY21" fmla="*/ 4313983 h 4876800"/>
                <a:gd name="connsiteX22" fmla="*/ 3674028 w 4322553"/>
                <a:gd name="connsiteY22" fmla="*/ 4313983 h 4876800"/>
                <a:gd name="connsiteX23" fmla="*/ 3759736 w 4322553"/>
                <a:gd name="connsiteY23" fmla="*/ 4228274 h 4876800"/>
                <a:gd name="connsiteX24" fmla="*/ 3759736 w 4322553"/>
                <a:gd name="connsiteY24" fmla="*/ 2191275 h 4876800"/>
                <a:gd name="connsiteX25" fmla="*/ 3674028 w 4322553"/>
                <a:gd name="connsiteY25" fmla="*/ 2105566 h 4876800"/>
                <a:gd name="connsiteX26" fmla="*/ 2159848 w 4322553"/>
                <a:gd name="connsiteY26" fmla="*/ 799944 h 4876800"/>
                <a:gd name="connsiteX27" fmla="*/ 2074140 w 4322553"/>
                <a:gd name="connsiteY27" fmla="*/ 714236 h 4876800"/>
                <a:gd name="connsiteX28" fmla="*/ 2074140 w 4322553"/>
                <a:gd name="connsiteY28" fmla="*/ 537105 h 4876800"/>
                <a:gd name="connsiteX29" fmla="*/ 1671311 w 4322553"/>
                <a:gd name="connsiteY29" fmla="*/ 645669 h 4876800"/>
                <a:gd name="connsiteX30" fmla="*/ 1768447 w 4322553"/>
                <a:gd name="connsiteY30" fmla="*/ 802801 h 4876800"/>
                <a:gd name="connsiteX31" fmla="*/ 1619886 w 4322553"/>
                <a:gd name="connsiteY31" fmla="*/ 891366 h 4876800"/>
                <a:gd name="connsiteX32" fmla="*/ 1525607 w 4322553"/>
                <a:gd name="connsiteY32" fmla="*/ 731377 h 4876800"/>
                <a:gd name="connsiteX33" fmla="*/ 1231342 w 4322553"/>
                <a:gd name="connsiteY33" fmla="*/ 1025642 h 4876800"/>
                <a:gd name="connsiteX34" fmla="*/ 1391331 w 4322553"/>
                <a:gd name="connsiteY34" fmla="*/ 1117064 h 4876800"/>
                <a:gd name="connsiteX35" fmla="*/ 1308480 w 4322553"/>
                <a:gd name="connsiteY35" fmla="*/ 1265625 h 4876800"/>
                <a:gd name="connsiteX36" fmla="*/ 1145634 w 4322553"/>
                <a:gd name="connsiteY36" fmla="*/ 1174203 h 4876800"/>
                <a:gd name="connsiteX37" fmla="*/ 1039927 w 4322553"/>
                <a:gd name="connsiteY37" fmla="*/ 1571318 h 4876800"/>
                <a:gd name="connsiteX38" fmla="*/ 1888439 w 4322553"/>
                <a:gd name="connsiteY38" fmla="*/ 1571318 h 4876800"/>
                <a:gd name="connsiteX39" fmla="*/ 2125565 w 4322553"/>
                <a:gd name="connsiteY39" fmla="*/ 1374189 h 4876800"/>
                <a:gd name="connsiteX40" fmla="*/ 2468398 w 4322553"/>
                <a:gd name="connsiteY40" fmla="*/ 1085638 h 4876800"/>
                <a:gd name="connsiteX41" fmla="*/ 2576962 w 4322553"/>
                <a:gd name="connsiteY41" fmla="*/ 1217057 h 4876800"/>
                <a:gd name="connsiteX42" fmla="*/ 2328408 w 4322553"/>
                <a:gd name="connsiteY42" fmla="*/ 1425614 h 4876800"/>
                <a:gd name="connsiteX43" fmla="*/ 2434115 w 4322553"/>
                <a:gd name="connsiteY43" fmla="*/ 1571318 h 4876800"/>
                <a:gd name="connsiteX44" fmla="*/ 3279770 w 4322553"/>
                <a:gd name="connsiteY44" fmla="*/ 1571318 h 4876800"/>
                <a:gd name="connsiteX45" fmla="*/ 3174063 w 4322553"/>
                <a:gd name="connsiteY45" fmla="*/ 1174203 h 4876800"/>
                <a:gd name="connsiteX46" fmla="*/ 2971220 w 4322553"/>
                <a:gd name="connsiteY46" fmla="*/ 1277053 h 4876800"/>
                <a:gd name="connsiteX47" fmla="*/ 2928366 w 4322553"/>
                <a:gd name="connsiteY47" fmla="*/ 1114207 h 4876800"/>
                <a:gd name="connsiteX48" fmla="*/ 3088354 w 4322553"/>
                <a:gd name="connsiteY48" fmla="*/ 1025642 h 4876800"/>
                <a:gd name="connsiteX49" fmla="*/ 2796946 w 4322553"/>
                <a:gd name="connsiteY49" fmla="*/ 731377 h 4876800"/>
                <a:gd name="connsiteX50" fmla="*/ 2699810 w 4322553"/>
                <a:gd name="connsiteY50" fmla="*/ 891366 h 4876800"/>
                <a:gd name="connsiteX51" fmla="*/ 2554106 w 4322553"/>
                <a:gd name="connsiteY51" fmla="*/ 802801 h 4876800"/>
                <a:gd name="connsiteX52" fmla="*/ 2648385 w 4322553"/>
                <a:gd name="connsiteY52" fmla="*/ 645669 h 4876800"/>
                <a:gd name="connsiteX53" fmla="*/ 2245557 w 4322553"/>
                <a:gd name="connsiteY53" fmla="*/ 537105 h 4876800"/>
                <a:gd name="connsiteX54" fmla="*/ 2245557 w 4322553"/>
                <a:gd name="connsiteY54" fmla="*/ 714236 h 4876800"/>
                <a:gd name="connsiteX55" fmla="*/ 2159848 w 4322553"/>
                <a:gd name="connsiteY55" fmla="*/ 799944 h 4876800"/>
                <a:gd name="connsiteX56" fmla="*/ 2156991 w 4322553"/>
                <a:gd name="connsiteY56" fmla="*/ 362832 h 4876800"/>
                <a:gd name="connsiteX57" fmla="*/ 2162705 w 4322553"/>
                <a:gd name="connsiteY57" fmla="*/ 362832 h 4876800"/>
                <a:gd name="connsiteX58" fmla="*/ 2794089 w 4322553"/>
                <a:gd name="connsiteY58" fmla="*/ 528534 h 4876800"/>
                <a:gd name="connsiteX59" fmla="*/ 2831230 w 4322553"/>
                <a:gd name="connsiteY59" fmla="*/ 548533 h 4876800"/>
                <a:gd name="connsiteX60" fmla="*/ 3456900 w 4322553"/>
                <a:gd name="connsiteY60" fmla="*/ 1657026 h 4876800"/>
                <a:gd name="connsiteX61" fmla="*/ 3371192 w 4322553"/>
                <a:gd name="connsiteY61" fmla="*/ 1742735 h 4876800"/>
                <a:gd name="connsiteX62" fmla="*/ 951362 w 4322553"/>
                <a:gd name="connsiteY62" fmla="*/ 1742735 h 4876800"/>
                <a:gd name="connsiteX63" fmla="*/ 865653 w 4322553"/>
                <a:gd name="connsiteY63" fmla="*/ 1657026 h 4876800"/>
                <a:gd name="connsiteX64" fmla="*/ 2156991 w 4322553"/>
                <a:gd name="connsiteY64" fmla="*/ 362832 h 487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4322553" h="4876800">
                  <a:moveTo>
                    <a:pt x="3645458" y="4876800"/>
                  </a:moveTo>
                  <a:lnTo>
                    <a:pt x="674238" y="4876800"/>
                  </a:lnTo>
                  <a:cubicBezTo>
                    <a:pt x="302836" y="4876800"/>
                    <a:pt x="0" y="4571107"/>
                    <a:pt x="0" y="4199705"/>
                  </a:cubicBezTo>
                  <a:lnTo>
                    <a:pt x="0" y="677095"/>
                  </a:lnTo>
                  <a:cubicBezTo>
                    <a:pt x="0" y="302836"/>
                    <a:pt x="302836" y="0"/>
                    <a:pt x="674238" y="0"/>
                  </a:cubicBezTo>
                  <a:lnTo>
                    <a:pt x="3645458" y="0"/>
                  </a:lnTo>
                  <a:cubicBezTo>
                    <a:pt x="4019718" y="0"/>
                    <a:pt x="4322554" y="302836"/>
                    <a:pt x="4322554" y="677095"/>
                  </a:cubicBezTo>
                  <a:lnTo>
                    <a:pt x="4322554" y="4199705"/>
                  </a:lnTo>
                  <a:cubicBezTo>
                    <a:pt x="4322554" y="4571107"/>
                    <a:pt x="4019718" y="4876800"/>
                    <a:pt x="3645458" y="4876800"/>
                  </a:cubicBezTo>
                  <a:close/>
                  <a:moveTo>
                    <a:pt x="3674028" y="4485399"/>
                  </a:moveTo>
                  <a:lnTo>
                    <a:pt x="645669" y="4485399"/>
                  </a:lnTo>
                  <a:cubicBezTo>
                    <a:pt x="505679" y="4485399"/>
                    <a:pt x="388544" y="4371122"/>
                    <a:pt x="388544" y="4228274"/>
                  </a:cubicBezTo>
                  <a:lnTo>
                    <a:pt x="388544" y="2191275"/>
                  </a:lnTo>
                  <a:cubicBezTo>
                    <a:pt x="388544" y="2048427"/>
                    <a:pt x="505679" y="1934150"/>
                    <a:pt x="645669" y="1934150"/>
                  </a:cubicBezTo>
                  <a:lnTo>
                    <a:pt x="3674028" y="1934150"/>
                  </a:lnTo>
                  <a:cubicBezTo>
                    <a:pt x="3816875" y="1934150"/>
                    <a:pt x="3931152" y="2048427"/>
                    <a:pt x="3931152" y="2191275"/>
                  </a:cubicBezTo>
                  <a:lnTo>
                    <a:pt x="3931152" y="4228274"/>
                  </a:lnTo>
                  <a:cubicBezTo>
                    <a:pt x="3931152" y="4371122"/>
                    <a:pt x="3816875" y="4485399"/>
                    <a:pt x="3674028" y="4485399"/>
                  </a:cubicBezTo>
                  <a:close/>
                  <a:moveTo>
                    <a:pt x="645669" y="2105566"/>
                  </a:moveTo>
                  <a:cubicBezTo>
                    <a:pt x="599958" y="2105566"/>
                    <a:pt x="559961" y="2142707"/>
                    <a:pt x="559961" y="2191275"/>
                  </a:cubicBezTo>
                  <a:lnTo>
                    <a:pt x="559961" y="4228274"/>
                  </a:lnTo>
                  <a:cubicBezTo>
                    <a:pt x="559961" y="4276842"/>
                    <a:pt x="599958" y="4313983"/>
                    <a:pt x="645669" y="4313983"/>
                  </a:cubicBezTo>
                  <a:lnTo>
                    <a:pt x="3674028" y="4313983"/>
                  </a:lnTo>
                  <a:cubicBezTo>
                    <a:pt x="3722596" y="4313983"/>
                    <a:pt x="3759736" y="4276842"/>
                    <a:pt x="3759736" y="4228274"/>
                  </a:cubicBezTo>
                  <a:lnTo>
                    <a:pt x="3759736" y="2191275"/>
                  </a:lnTo>
                  <a:cubicBezTo>
                    <a:pt x="3759736" y="2142707"/>
                    <a:pt x="3722596" y="2105566"/>
                    <a:pt x="3674028" y="2105566"/>
                  </a:cubicBezTo>
                  <a:close/>
                  <a:moveTo>
                    <a:pt x="2159848" y="799944"/>
                  </a:moveTo>
                  <a:cubicBezTo>
                    <a:pt x="2114137" y="799944"/>
                    <a:pt x="2074140" y="762804"/>
                    <a:pt x="2074140" y="714236"/>
                  </a:cubicBezTo>
                  <a:lnTo>
                    <a:pt x="2074140" y="537105"/>
                  </a:lnTo>
                  <a:cubicBezTo>
                    <a:pt x="1931293" y="548533"/>
                    <a:pt x="1797017" y="585673"/>
                    <a:pt x="1671311" y="645669"/>
                  </a:cubicBezTo>
                  <a:lnTo>
                    <a:pt x="1768447" y="802801"/>
                  </a:lnTo>
                  <a:cubicBezTo>
                    <a:pt x="1825586" y="899937"/>
                    <a:pt x="1679882" y="988502"/>
                    <a:pt x="1619886" y="891366"/>
                  </a:cubicBezTo>
                  <a:lnTo>
                    <a:pt x="1525607" y="731377"/>
                  </a:lnTo>
                  <a:cubicBezTo>
                    <a:pt x="1408472" y="811372"/>
                    <a:pt x="1311336" y="911365"/>
                    <a:pt x="1231342" y="1025642"/>
                  </a:cubicBezTo>
                  <a:lnTo>
                    <a:pt x="1391331" y="1117064"/>
                  </a:lnTo>
                  <a:cubicBezTo>
                    <a:pt x="1491324" y="1171346"/>
                    <a:pt x="1411329" y="1319907"/>
                    <a:pt x="1308480" y="1265625"/>
                  </a:cubicBezTo>
                  <a:lnTo>
                    <a:pt x="1145634" y="1174203"/>
                  </a:lnTo>
                  <a:cubicBezTo>
                    <a:pt x="1088495" y="1297052"/>
                    <a:pt x="1051355" y="1431328"/>
                    <a:pt x="1039927" y="1571318"/>
                  </a:cubicBezTo>
                  <a:lnTo>
                    <a:pt x="1888439" y="1571318"/>
                  </a:lnTo>
                  <a:cubicBezTo>
                    <a:pt x="1922722" y="1465611"/>
                    <a:pt x="2014144" y="1385617"/>
                    <a:pt x="2125565" y="1374189"/>
                  </a:cubicBezTo>
                  <a:lnTo>
                    <a:pt x="2468398" y="1085638"/>
                  </a:lnTo>
                  <a:cubicBezTo>
                    <a:pt x="2554106" y="1014214"/>
                    <a:pt x="2662670" y="1145634"/>
                    <a:pt x="2576962" y="1217057"/>
                  </a:cubicBezTo>
                  <a:lnTo>
                    <a:pt x="2328408" y="1425614"/>
                  </a:lnTo>
                  <a:cubicBezTo>
                    <a:pt x="2376976" y="1462754"/>
                    <a:pt x="2414116" y="1514179"/>
                    <a:pt x="2434115" y="1571318"/>
                  </a:cubicBezTo>
                  <a:lnTo>
                    <a:pt x="3279770" y="1571318"/>
                  </a:lnTo>
                  <a:cubicBezTo>
                    <a:pt x="3271199" y="1428471"/>
                    <a:pt x="3234058" y="1294195"/>
                    <a:pt x="3174063" y="1174203"/>
                  </a:cubicBezTo>
                  <a:cubicBezTo>
                    <a:pt x="3128352" y="1199916"/>
                    <a:pt x="3008360" y="1277053"/>
                    <a:pt x="2971220" y="1277053"/>
                  </a:cubicBezTo>
                  <a:cubicBezTo>
                    <a:pt x="2882655" y="1277053"/>
                    <a:pt x="2851228" y="1159919"/>
                    <a:pt x="2928366" y="1114207"/>
                  </a:cubicBezTo>
                  <a:lnTo>
                    <a:pt x="3088354" y="1025642"/>
                  </a:lnTo>
                  <a:cubicBezTo>
                    <a:pt x="3011217" y="911365"/>
                    <a:pt x="2911224" y="811372"/>
                    <a:pt x="2796946" y="731377"/>
                  </a:cubicBezTo>
                  <a:lnTo>
                    <a:pt x="2699810" y="891366"/>
                  </a:lnTo>
                  <a:cubicBezTo>
                    <a:pt x="2642671" y="988502"/>
                    <a:pt x="2496967" y="899937"/>
                    <a:pt x="2554106" y="802801"/>
                  </a:cubicBezTo>
                  <a:lnTo>
                    <a:pt x="2648385" y="645669"/>
                  </a:lnTo>
                  <a:cubicBezTo>
                    <a:pt x="2525537" y="585673"/>
                    <a:pt x="2391261" y="548533"/>
                    <a:pt x="2245557" y="537105"/>
                  </a:cubicBezTo>
                  <a:lnTo>
                    <a:pt x="2245557" y="714236"/>
                  </a:lnTo>
                  <a:cubicBezTo>
                    <a:pt x="2245557" y="762804"/>
                    <a:pt x="2208416" y="799944"/>
                    <a:pt x="2159848" y="799944"/>
                  </a:cubicBezTo>
                  <a:close/>
                  <a:moveTo>
                    <a:pt x="2156991" y="362832"/>
                  </a:moveTo>
                  <a:lnTo>
                    <a:pt x="2162705" y="362832"/>
                  </a:lnTo>
                  <a:cubicBezTo>
                    <a:pt x="2391261" y="362832"/>
                    <a:pt x="2608388" y="422827"/>
                    <a:pt x="2794089" y="528534"/>
                  </a:cubicBezTo>
                  <a:lnTo>
                    <a:pt x="2831230" y="548533"/>
                  </a:lnTo>
                  <a:cubicBezTo>
                    <a:pt x="3205489" y="777088"/>
                    <a:pt x="3456900" y="1188488"/>
                    <a:pt x="3456900" y="1657026"/>
                  </a:cubicBezTo>
                  <a:cubicBezTo>
                    <a:pt x="3456900" y="1705594"/>
                    <a:pt x="3416903" y="1742735"/>
                    <a:pt x="3371192" y="1742735"/>
                  </a:cubicBezTo>
                  <a:lnTo>
                    <a:pt x="951362" y="1742735"/>
                  </a:lnTo>
                  <a:cubicBezTo>
                    <a:pt x="902794" y="1742735"/>
                    <a:pt x="865653" y="1705594"/>
                    <a:pt x="865653" y="1657026"/>
                  </a:cubicBezTo>
                  <a:cubicBezTo>
                    <a:pt x="865653" y="934220"/>
                    <a:pt x="1448470" y="362832"/>
                    <a:pt x="2156991" y="362832"/>
                  </a:cubicBezTo>
                  <a:close/>
                </a:path>
              </a:pathLst>
            </a:custGeom>
            <a:solidFill>
              <a:srgbClr val="E29018"/>
            </a:solidFill>
            <a:ln w="28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2B836251-B84A-924D-5B2B-4D61505452A0}"/>
              </a:ext>
            </a:extLst>
          </p:cNvPr>
          <p:cNvGrpSpPr/>
          <p:nvPr/>
        </p:nvGrpSpPr>
        <p:grpSpPr>
          <a:xfrm>
            <a:off x="3734848" y="3717571"/>
            <a:ext cx="454052" cy="285263"/>
            <a:chOff x="3523760" y="3757344"/>
            <a:chExt cx="454052" cy="285263"/>
          </a:xfrm>
        </p:grpSpPr>
        <p:grpSp>
          <p:nvGrpSpPr>
            <p:cNvPr id="115" name="Graphic 94">
              <a:extLst>
                <a:ext uri="{FF2B5EF4-FFF2-40B4-BE49-F238E27FC236}">
                  <a16:creationId xmlns:a16="http://schemas.microsoft.com/office/drawing/2014/main" id="{1EF6B033-9B65-B4BD-98BA-9A6C896C9802}"/>
                </a:ext>
              </a:extLst>
            </p:cNvPr>
            <p:cNvGrpSpPr/>
            <p:nvPr/>
          </p:nvGrpSpPr>
          <p:grpSpPr>
            <a:xfrm>
              <a:off x="3805728" y="3757344"/>
              <a:ext cx="172084" cy="283066"/>
              <a:chOff x="4734728" y="1189817"/>
              <a:chExt cx="2722542" cy="4478360"/>
            </a:xfrm>
            <a:solidFill>
              <a:srgbClr val="E29018"/>
            </a:solidFill>
          </p:grpSpPr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C9C27F4D-B7EA-4646-BBC1-7D8449A5B667}"/>
                  </a:ext>
                </a:extLst>
              </p:cNvPr>
              <p:cNvSpPr/>
              <p:nvPr/>
            </p:nvSpPr>
            <p:spPr>
              <a:xfrm>
                <a:off x="4734728" y="2410668"/>
                <a:ext cx="2722542" cy="3257509"/>
              </a:xfrm>
              <a:custGeom>
                <a:avLst/>
                <a:gdLst>
                  <a:gd name="connsiteX0" fmla="*/ 2382363 w 2722542"/>
                  <a:gd name="connsiteY0" fmla="*/ 0 h 3257509"/>
                  <a:gd name="connsiteX1" fmla="*/ 340088 w 2722542"/>
                  <a:gd name="connsiteY1" fmla="*/ 0 h 3257509"/>
                  <a:gd name="connsiteX2" fmla="*/ 0 w 2722542"/>
                  <a:gd name="connsiteY2" fmla="*/ 340180 h 3257509"/>
                  <a:gd name="connsiteX3" fmla="*/ 0 w 2722542"/>
                  <a:gd name="connsiteY3" fmla="*/ 2917339 h 3257509"/>
                  <a:gd name="connsiteX4" fmla="*/ 340088 w 2722542"/>
                  <a:gd name="connsiteY4" fmla="*/ 3257509 h 3257509"/>
                  <a:gd name="connsiteX5" fmla="*/ 2382363 w 2722542"/>
                  <a:gd name="connsiteY5" fmla="*/ 3257509 h 3257509"/>
                  <a:gd name="connsiteX6" fmla="*/ 2722543 w 2722542"/>
                  <a:gd name="connsiteY6" fmla="*/ 2917339 h 3257509"/>
                  <a:gd name="connsiteX7" fmla="*/ 2722543 w 2722542"/>
                  <a:gd name="connsiteY7" fmla="*/ 340180 h 3257509"/>
                  <a:gd name="connsiteX8" fmla="*/ 2382363 w 2722542"/>
                  <a:gd name="connsiteY8" fmla="*/ 0 h 3257509"/>
                  <a:gd name="connsiteX9" fmla="*/ 520345 w 2722542"/>
                  <a:gd name="connsiteY9" fmla="*/ 520428 h 3257509"/>
                  <a:gd name="connsiteX10" fmla="*/ 2202105 w 2722542"/>
                  <a:gd name="connsiteY10" fmla="*/ 520428 h 3257509"/>
                  <a:gd name="connsiteX11" fmla="*/ 2202105 w 2722542"/>
                  <a:gd name="connsiteY11" fmla="*/ 2199253 h 3257509"/>
                  <a:gd name="connsiteX12" fmla="*/ 520345 w 2722542"/>
                  <a:gd name="connsiteY12" fmla="*/ 2199253 h 3257509"/>
                  <a:gd name="connsiteX13" fmla="*/ 719190 w 2722542"/>
                  <a:gd name="connsiteY13" fmla="*/ 2859268 h 3257509"/>
                  <a:gd name="connsiteX14" fmla="*/ 531479 w 2722542"/>
                  <a:gd name="connsiteY14" fmla="*/ 2671557 h 3257509"/>
                  <a:gd name="connsiteX15" fmla="*/ 719190 w 2722542"/>
                  <a:gd name="connsiteY15" fmla="*/ 2484776 h 3257509"/>
                  <a:gd name="connsiteX16" fmla="*/ 906901 w 2722542"/>
                  <a:gd name="connsiteY16" fmla="*/ 2671557 h 3257509"/>
                  <a:gd name="connsiteX17" fmla="*/ 719190 w 2722542"/>
                  <a:gd name="connsiteY17" fmla="*/ 2859268 h 3257509"/>
                  <a:gd name="connsiteX18" fmla="*/ 2091871 w 2722542"/>
                  <a:gd name="connsiteY18" fmla="*/ 2859268 h 3257509"/>
                  <a:gd name="connsiteX19" fmla="*/ 1904161 w 2722542"/>
                  <a:gd name="connsiteY19" fmla="*/ 2671557 h 3257509"/>
                  <a:gd name="connsiteX20" fmla="*/ 2091871 w 2722542"/>
                  <a:gd name="connsiteY20" fmla="*/ 2484776 h 3257509"/>
                  <a:gd name="connsiteX21" fmla="*/ 2279582 w 2722542"/>
                  <a:gd name="connsiteY21" fmla="*/ 2671557 h 3257509"/>
                  <a:gd name="connsiteX22" fmla="*/ 2091871 w 2722542"/>
                  <a:gd name="connsiteY22" fmla="*/ 2859268 h 325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722542" h="3257509">
                    <a:moveTo>
                      <a:pt x="2382363" y="0"/>
                    </a:moveTo>
                    <a:lnTo>
                      <a:pt x="340088" y="0"/>
                    </a:lnTo>
                    <a:cubicBezTo>
                      <a:pt x="152561" y="0"/>
                      <a:pt x="0" y="152561"/>
                      <a:pt x="0" y="340180"/>
                    </a:cubicBezTo>
                    <a:lnTo>
                      <a:pt x="0" y="2917339"/>
                    </a:lnTo>
                    <a:cubicBezTo>
                      <a:pt x="0" y="3104856"/>
                      <a:pt x="152561" y="3257509"/>
                      <a:pt x="340088" y="3257509"/>
                    </a:cubicBezTo>
                    <a:lnTo>
                      <a:pt x="2382363" y="3257509"/>
                    </a:lnTo>
                    <a:cubicBezTo>
                      <a:pt x="2569982" y="3257509"/>
                      <a:pt x="2722543" y="3104856"/>
                      <a:pt x="2722543" y="2917339"/>
                    </a:cubicBezTo>
                    <a:lnTo>
                      <a:pt x="2722543" y="340180"/>
                    </a:lnTo>
                    <a:cubicBezTo>
                      <a:pt x="2722543" y="152561"/>
                      <a:pt x="2569982" y="0"/>
                      <a:pt x="2382363" y="0"/>
                    </a:cubicBezTo>
                    <a:moveTo>
                      <a:pt x="520345" y="520428"/>
                    </a:moveTo>
                    <a:lnTo>
                      <a:pt x="2202105" y="520428"/>
                    </a:lnTo>
                    <a:lnTo>
                      <a:pt x="2202105" y="2199253"/>
                    </a:lnTo>
                    <a:lnTo>
                      <a:pt x="520345" y="2199253"/>
                    </a:lnTo>
                    <a:close/>
                    <a:moveTo>
                      <a:pt x="719190" y="2859268"/>
                    </a:moveTo>
                    <a:cubicBezTo>
                      <a:pt x="616133" y="2859268"/>
                      <a:pt x="531479" y="2775543"/>
                      <a:pt x="531479" y="2671557"/>
                    </a:cubicBezTo>
                    <a:cubicBezTo>
                      <a:pt x="531479" y="2568510"/>
                      <a:pt x="616133" y="2484776"/>
                      <a:pt x="719190" y="2484776"/>
                    </a:cubicBezTo>
                    <a:cubicBezTo>
                      <a:pt x="823167" y="2484776"/>
                      <a:pt x="906901" y="2568510"/>
                      <a:pt x="906901" y="2671557"/>
                    </a:cubicBezTo>
                    <a:cubicBezTo>
                      <a:pt x="906901" y="2775543"/>
                      <a:pt x="823167" y="2859268"/>
                      <a:pt x="719190" y="2859268"/>
                    </a:cubicBezTo>
                    <a:moveTo>
                      <a:pt x="2091871" y="2859268"/>
                    </a:moveTo>
                    <a:cubicBezTo>
                      <a:pt x="1988814" y="2859268"/>
                      <a:pt x="1904161" y="2775543"/>
                      <a:pt x="1904161" y="2671557"/>
                    </a:cubicBezTo>
                    <a:cubicBezTo>
                      <a:pt x="1904161" y="2568510"/>
                      <a:pt x="1988814" y="2484776"/>
                      <a:pt x="2091871" y="2484776"/>
                    </a:cubicBezTo>
                    <a:cubicBezTo>
                      <a:pt x="2195848" y="2484776"/>
                      <a:pt x="2279582" y="2568510"/>
                      <a:pt x="2279582" y="2671557"/>
                    </a:cubicBezTo>
                    <a:cubicBezTo>
                      <a:pt x="2279582" y="2775543"/>
                      <a:pt x="2195848" y="2859268"/>
                      <a:pt x="2091871" y="2859268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A4F4C857-888A-79A6-1F3E-AF8FC97D0C80}"/>
                  </a:ext>
                </a:extLst>
              </p:cNvPr>
              <p:cNvSpPr/>
              <p:nvPr/>
            </p:nvSpPr>
            <p:spPr>
              <a:xfrm>
                <a:off x="5667743" y="1189817"/>
                <a:ext cx="856660" cy="1129029"/>
              </a:xfrm>
              <a:custGeom>
                <a:avLst/>
                <a:gdLst>
                  <a:gd name="connsiteX0" fmla="*/ 856661 w 856660"/>
                  <a:gd name="connsiteY0" fmla="*/ 215315 h 1129029"/>
                  <a:gd name="connsiteX1" fmla="*/ 641345 w 856660"/>
                  <a:gd name="connsiteY1" fmla="*/ 0 h 1129029"/>
                  <a:gd name="connsiteX2" fmla="*/ 214487 w 856660"/>
                  <a:gd name="connsiteY2" fmla="*/ 0 h 1129029"/>
                  <a:gd name="connsiteX3" fmla="*/ 0 w 856660"/>
                  <a:gd name="connsiteY3" fmla="*/ 215315 h 1129029"/>
                  <a:gd name="connsiteX4" fmla="*/ 0 w 856660"/>
                  <a:gd name="connsiteY4" fmla="*/ 1129030 h 1129029"/>
                  <a:gd name="connsiteX5" fmla="*/ 856661 w 856660"/>
                  <a:gd name="connsiteY5" fmla="*/ 1129030 h 1129029"/>
                  <a:gd name="connsiteX6" fmla="*/ 856661 w 856660"/>
                  <a:gd name="connsiteY6" fmla="*/ 215315 h 1129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56660" h="1129029">
                    <a:moveTo>
                      <a:pt x="856661" y="215315"/>
                    </a:moveTo>
                    <a:cubicBezTo>
                      <a:pt x="856661" y="96618"/>
                      <a:pt x="760045" y="0"/>
                      <a:pt x="641345" y="0"/>
                    </a:cubicBezTo>
                    <a:lnTo>
                      <a:pt x="214487" y="0"/>
                    </a:lnTo>
                    <a:cubicBezTo>
                      <a:pt x="95696" y="0"/>
                      <a:pt x="0" y="96618"/>
                      <a:pt x="0" y="215315"/>
                    </a:cubicBezTo>
                    <a:lnTo>
                      <a:pt x="0" y="1129030"/>
                    </a:lnTo>
                    <a:lnTo>
                      <a:pt x="856661" y="1129030"/>
                    </a:lnTo>
                    <a:lnTo>
                      <a:pt x="856661" y="215315"/>
                    </a:lnTo>
                    <a:close/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75E1A568-D209-90FD-803C-586F69AC6934}"/>
                  </a:ext>
                </a:extLst>
              </p:cNvPr>
              <p:cNvSpPr/>
              <p:nvPr/>
            </p:nvSpPr>
            <p:spPr>
              <a:xfrm>
                <a:off x="5853034" y="3390822"/>
                <a:ext cx="485931" cy="759391"/>
              </a:xfrm>
              <a:custGeom>
                <a:avLst/>
                <a:gdLst>
                  <a:gd name="connsiteX0" fmla="*/ 0 w 485931"/>
                  <a:gd name="connsiteY0" fmla="*/ 515827 h 759391"/>
                  <a:gd name="connsiteX1" fmla="*/ 242276 w 485931"/>
                  <a:gd name="connsiteY1" fmla="*/ 759392 h 759391"/>
                  <a:gd name="connsiteX2" fmla="*/ 485932 w 485931"/>
                  <a:gd name="connsiteY2" fmla="*/ 515827 h 759391"/>
                  <a:gd name="connsiteX3" fmla="*/ 242276 w 485931"/>
                  <a:gd name="connsiteY3" fmla="*/ 0 h 759391"/>
                  <a:gd name="connsiteX4" fmla="*/ 0 w 485931"/>
                  <a:gd name="connsiteY4" fmla="*/ 515827 h 759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931" h="759391">
                    <a:moveTo>
                      <a:pt x="0" y="515827"/>
                    </a:moveTo>
                    <a:cubicBezTo>
                      <a:pt x="0" y="650537"/>
                      <a:pt x="108946" y="759392"/>
                      <a:pt x="242276" y="759392"/>
                    </a:cubicBezTo>
                    <a:cubicBezTo>
                      <a:pt x="376986" y="759392"/>
                      <a:pt x="485932" y="650537"/>
                      <a:pt x="485932" y="515827"/>
                    </a:cubicBezTo>
                    <a:cubicBezTo>
                      <a:pt x="485932" y="381127"/>
                      <a:pt x="242276" y="0"/>
                      <a:pt x="242276" y="0"/>
                    </a:cubicBezTo>
                    <a:cubicBezTo>
                      <a:pt x="242276" y="0"/>
                      <a:pt x="0" y="381127"/>
                      <a:pt x="0" y="515827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grpSp>
          <p:nvGrpSpPr>
            <p:cNvPr id="116" name="Graphic 88">
              <a:extLst>
                <a:ext uri="{FF2B5EF4-FFF2-40B4-BE49-F238E27FC236}">
                  <a16:creationId xmlns:a16="http://schemas.microsoft.com/office/drawing/2014/main" id="{3A41C0FD-C0CD-93E7-7941-4DDE9BE100B8}"/>
                </a:ext>
              </a:extLst>
            </p:cNvPr>
            <p:cNvGrpSpPr/>
            <p:nvPr/>
          </p:nvGrpSpPr>
          <p:grpSpPr>
            <a:xfrm>
              <a:off x="3523760" y="3786215"/>
              <a:ext cx="178560" cy="256392"/>
              <a:chOff x="4397825" y="990600"/>
              <a:chExt cx="3396366" cy="4876800"/>
            </a:xfrm>
            <a:solidFill>
              <a:srgbClr val="E29018"/>
            </a:solidFill>
          </p:grpSpPr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2E86E3D7-F162-D1D1-E97E-E69682EF07CF}"/>
                  </a:ext>
                </a:extLst>
              </p:cNvPr>
              <p:cNvSpPr/>
              <p:nvPr/>
            </p:nvSpPr>
            <p:spPr>
              <a:xfrm>
                <a:off x="5355755" y="990600"/>
                <a:ext cx="1393383" cy="1741712"/>
              </a:xfrm>
              <a:custGeom>
                <a:avLst/>
                <a:gdLst>
                  <a:gd name="connsiteX0" fmla="*/ 112147 w 1393383"/>
                  <a:gd name="connsiteY0" fmla="*/ 1710338 h 1741712"/>
                  <a:gd name="connsiteX1" fmla="*/ 159268 w 1393383"/>
                  <a:gd name="connsiteY1" fmla="*/ 1726911 h 1741712"/>
                  <a:gd name="connsiteX2" fmla="*/ 194367 w 1393383"/>
                  <a:gd name="connsiteY2" fmla="*/ 1739256 h 1741712"/>
                  <a:gd name="connsiteX3" fmla="*/ 201359 w 1393383"/>
                  <a:gd name="connsiteY3" fmla="*/ 1741713 h 1741712"/>
                  <a:gd name="connsiteX4" fmla="*/ 255060 w 1393383"/>
                  <a:gd name="connsiteY4" fmla="*/ 1741713 h 1741712"/>
                  <a:gd name="connsiteX5" fmla="*/ 441036 w 1393383"/>
                  <a:gd name="connsiteY5" fmla="*/ 1387088 h 1741712"/>
                  <a:gd name="connsiteX6" fmla="*/ 451495 w 1393383"/>
                  <a:gd name="connsiteY6" fmla="*/ 1372524 h 1741712"/>
                  <a:gd name="connsiteX7" fmla="*/ 497729 w 1393383"/>
                  <a:gd name="connsiteY7" fmla="*/ 1312136 h 1741712"/>
                  <a:gd name="connsiteX8" fmla="*/ 521465 w 1393383"/>
                  <a:gd name="connsiteY8" fmla="*/ 1283265 h 1741712"/>
                  <a:gd name="connsiteX9" fmla="*/ 556879 w 1393383"/>
                  <a:gd name="connsiteY9" fmla="*/ 1241641 h 1741712"/>
                  <a:gd name="connsiteX10" fmla="*/ 578330 w 1393383"/>
                  <a:gd name="connsiteY10" fmla="*/ 1217647 h 1741712"/>
                  <a:gd name="connsiteX11" fmla="*/ 610457 w 1393383"/>
                  <a:gd name="connsiteY11" fmla="*/ 1183272 h 1741712"/>
                  <a:gd name="connsiteX12" fmla="*/ 957958 w 1393383"/>
                  <a:gd name="connsiteY12" fmla="*/ 696687 h 1741712"/>
                  <a:gd name="connsiteX13" fmla="*/ 1045045 w 1393383"/>
                  <a:gd name="connsiteY13" fmla="*/ 783774 h 1741712"/>
                  <a:gd name="connsiteX14" fmla="*/ 957958 w 1393383"/>
                  <a:gd name="connsiteY14" fmla="*/ 870861 h 1741712"/>
                  <a:gd name="connsiteX15" fmla="*/ 818055 w 1393383"/>
                  <a:gd name="connsiteY15" fmla="*/ 1010974 h 1741712"/>
                  <a:gd name="connsiteX16" fmla="*/ 834419 w 1393383"/>
                  <a:gd name="connsiteY16" fmla="*/ 1002116 h 1741712"/>
                  <a:gd name="connsiteX17" fmla="*/ 890149 w 1393383"/>
                  <a:gd name="connsiteY17" fmla="*/ 971941 h 1741712"/>
                  <a:gd name="connsiteX18" fmla="*/ 931231 w 1393383"/>
                  <a:gd name="connsiteY18" fmla="*/ 953033 h 1741712"/>
                  <a:gd name="connsiteX19" fmla="*/ 979761 w 1393383"/>
                  <a:gd name="connsiteY19" fmla="*/ 933774 h 1741712"/>
                  <a:gd name="connsiteX20" fmla="*/ 1011146 w 1393383"/>
                  <a:gd name="connsiteY20" fmla="*/ 922725 h 1741712"/>
                  <a:gd name="connsiteX21" fmla="*/ 1079049 w 1393383"/>
                  <a:gd name="connsiteY21" fmla="*/ 904065 h 1741712"/>
                  <a:gd name="connsiteX22" fmla="*/ 1105319 w 1393383"/>
                  <a:gd name="connsiteY22" fmla="*/ 898246 h 1741712"/>
                  <a:gd name="connsiteX23" fmla="*/ 1179805 w 1393383"/>
                  <a:gd name="connsiteY23" fmla="*/ 885225 h 1741712"/>
                  <a:gd name="connsiteX24" fmla="*/ 1191540 w 1393383"/>
                  <a:gd name="connsiteY24" fmla="*/ 883796 h 1741712"/>
                  <a:gd name="connsiteX25" fmla="*/ 1367066 w 1393383"/>
                  <a:gd name="connsiteY25" fmla="*/ 871766 h 1741712"/>
                  <a:gd name="connsiteX26" fmla="*/ 1368638 w 1393383"/>
                  <a:gd name="connsiteY26" fmla="*/ 871699 h 1741712"/>
                  <a:gd name="connsiteX27" fmla="*/ 1393384 w 1393383"/>
                  <a:gd name="connsiteY27" fmla="*/ 696678 h 1741712"/>
                  <a:gd name="connsiteX28" fmla="*/ 1020842 w 1393383"/>
                  <a:gd name="connsiteY28" fmla="*/ 293818 h 1741712"/>
                  <a:gd name="connsiteX29" fmla="*/ 957948 w 1393383"/>
                  <a:gd name="connsiteY29" fmla="*/ 210131 h 1741712"/>
                  <a:gd name="connsiteX30" fmla="*/ 957948 w 1393383"/>
                  <a:gd name="connsiteY30" fmla="*/ 87087 h 1741712"/>
                  <a:gd name="connsiteX31" fmla="*/ 870861 w 1393383"/>
                  <a:gd name="connsiteY31" fmla="*/ 0 h 1741712"/>
                  <a:gd name="connsiteX32" fmla="*/ 783774 w 1393383"/>
                  <a:gd name="connsiteY32" fmla="*/ 87087 h 1741712"/>
                  <a:gd name="connsiteX33" fmla="*/ 783774 w 1393383"/>
                  <a:gd name="connsiteY33" fmla="*/ 178422 h 1741712"/>
                  <a:gd name="connsiteX34" fmla="*/ 704421 w 1393383"/>
                  <a:gd name="connsiteY34" fmla="*/ 265166 h 1741712"/>
                  <a:gd name="connsiteX35" fmla="*/ 507502 w 1393383"/>
                  <a:gd name="connsiteY35" fmla="*/ 310496 h 1741712"/>
                  <a:gd name="connsiteX36" fmla="*/ 440817 w 1393383"/>
                  <a:gd name="connsiteY36" fmla="*/ 309744 h 1741712"/>
                  <a:gd name="connsiteX37" fmla="*/ 394230 w 1393383"/>
                  <a:gd name="connsiteY37" fmla="*/ 262023 h 1741712"/>
                  <a:gd name="connsiteX38" fmla="*/ 318240 w 1393383"/>
                  <a:gd name="connsiteY38" fmla="*/ 72123 h 1741712"/>
                  <a:gd name="connsiteX39" fmla="*/ 245812 w 1393383"/>
                  <a:gd name="connsiteY39" fmla="*/ 38938 h 1741712"/>
                  <a:gd name="connsiteX40" fmla="*/ 208912 w 1393383"/>
                  <a:gd name="connsiteY40" fmla="*/ 109538 h 1741712"/>
                  <a:gd name="connsiteX41" fmla="*/ 291494 w 1393383"/>
                  <a:gd name="connsiteY41" fmla="*/ 398516 h 1741712"/>
                  <a:gd name="connsiteX42" fmla="*/ 273758 w 1393383"/>
                  <a:gd name="connsiteY42" fmla="*/ 479222 h 1741712"/>
                  <a:gd name="connsiteX43" fmla="*/ 273758 w 1393383"/>
                  <a:gd name="connsiteY43" fmla="*/ 479222 h 1741712"/>
                  <a:gd name="connsiteX44" fmla="*/ 0 w 1393383"/>
                  <a:gd name="connsiteY44" fmla="*/ 1575359 h 1741712"/>
                  <a:gd name="connsiteX45" fmla="*/ 0 w 1393383"/>
                  <a:gd name="connsiteY45" fmla="*/ 1670752 h 1741712"/>
                  <a:gd name="connsiteX46" fmla="*/ 1857 w 1393383"/>
                  <a:gd name="connsiteY46" fmla="*/ 1671438 h 1741712"/>
                  <a:gd name="connsiteX47" fmla="*/ 112147 w 1393383"/>
                  <a:gd name="connsiteY47" fmla="*/ 1710338 h 1741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1393383" h="1741712">
                    <a:moveTo>
                      <a:pt x="112147" y="1710338"/>
                    </a:moveTo>
                    <a:cubicBezTo>
                      <a:pt x="128702" y="1716091"/>
                      <a:pt x="143599" y="1721425"/>
                      <a:pt x="159268" y="1726911"/>
                    </a:cubicBezTo>
                    <a:cubicBezTo>
                      <a:pt x="170974" y="1731007"/>
                      <a:pt x="182937" y="1735122"/>
                      <a:pt x="194367" y="1739256"/>
                    </a:cubicBezTo>
                    <a:cubicBezTo>
                      <a:pt x="196587" y="1740065"/>
                      <a:pt x="199158" y="1740913"/>
                      <a:pt x="201359" y="1741713"/>
                    </a:cubicBezTo>
                    <a:lnTo>
                      <a:pt x="255060" y="1741713"/>
                    </a:lnTo>
                    <a:cubicBezTo>
                      <a:pt x="296561" y="1613840"/>
                      <a:pt x="359445" y="1493939"/>
                      <a:pt x="441036" y="1387088"/>
                    </a:cubicBezTo>
                    <a:cubicBezTo>
                      <a:pt x="444532" y="1382220"/>
                      <a:pt x="447942" y="1377382"/>
                      <a:pt x="451495" y="1372524"/>
                    </a:cubicBezTo>
                    <a:cubicBezTo>
                      <a:pt x="466582" y="1351969"/>
                      <a:pt x="481994" y="1331843"/>
                      <a:pt x="497729" y="1312136"/>
                    </a:cubicBezTo>
                    <a:cubicBezTo>
                      <a:pt x="505473" y="1302410"/>
                      <a:pt x="513493" y="1292895"/>
                      <a:pt x="521465" y="1283265"/>
                    </a:cubicBezTo>
                    <a:cubicBezTo>
                      <a:pt x="533190" y="1269054"/>
                      <a:pt x="544992" y="1255176"/>
                      <a:pt x="556879" y="1241641"/>
                    </a:cubicBezTo>
                    <a:cubicBezTo>
                      <a:pt x="563975" y="1233573"/>
                      <a:pt x="571081" y="1225601"/>
                      <a:pt x="578330" y="1217647"/>
                    </a:cubicBezTo>
                    <a:cubicBezTo>
                      <a:pt x="589083" y="1205817"/>
                      <a:pt x="599751" y="1194445"/>
                      <a:pt x="610457" y="1183272"/>
                    </a:cubicBezTo>
                    <a:cubicBezTo>
                      <a:pt x="619068" y="987247"/>
                      <a:pt x="699278" y="696687"/>
                      <a:pt x="957958" y="696687"/>
                    </a:cubicBezTo>
                    <a:cubicBezTo>
                      <a:pt x="1006050" y="696687"/>
                      <a:pt x="1045045" y="735673"/>
                      <a:pt x="1045045" y="783774"/>
                    </a:cubicBezTo>
                    <a:cubicBezTo>
                      <a:pt x="1045045" y="831866"/>
                      <a:pt x="1006059" y="870861"/>
                      <a:pt x="957958" y="870861"/>
                    </a:cubicBezTo>
                    <a:cubicBezTo>
                      <a:pt x="885177" y="870861"/>
                      <a:pt x="842763" y="936612"/>
                      <a:pt x="818055" y="1010974"/>
                    </a:cubicBezTo>
                    <a:cubicBezTo>
                      <a:pt x="823503" y="1007602"/>
                      <a:pt x="828970" y="1005326"/>
                      <a:pt x="834419" y="1002116"/>
                    </a:cubicBezTo>
                    <a:cubicBezTo>
                      <a:pt x="853002" y="991172"/>
                      <a:pt x="871585" y="981113"/>
                      <a:pt x="890149" y="971941"/>
                    </a:cubicBezTo>
                    <a:cubicBezTo>
                      <a:pt x="903827" y="965178"/>
                      <a:pt x="917524" y="958920"/>
                      <a:pt x="931231" y="953033"/>
                    </a:cubicBezTo>
                    <a:cubicBezTo>
                      <a:pt x="947423" y="946023"/>
                      <a:pt x="963606" y="939603"/>
                      <a:pt x="979761" y="933774"/>
                    </a:cubicBezTo>
                    <a:cubicBezTo>
                      <a:pt x="990219" y="930021"/>
                      <a:pt x="1000678" y="926049"/>
                      <a:pt x="1011146" y="922725"/>
                    </a:cubicBezTo>
                    <a:cubicBezTo>
                      <a:pt x="1033853" y="915476"/>
                      <a:pt x="1056484" y="909428"/>
                      <a:pt x="1079049" y="904065"/>
                    </a:cubicBezTo>
                    <a:cubicBezTo>
                      <a:pt x="1087803" y="902008"/>
                      <a:pt x="1096556" y="900046"/>
                      <a:pt x="1105319" y="898246"/>
                    </a:cubicBezTo>
                    <a:cubicBezTo>
                      <a:pt x="1130265" y="893035"/>
                      <a:pt x="1155116" y="888616"/>
                      <a:pt x="1179805" y="885225"/>
                    </a:cubicBezTo>
                    <a:cubicBezTo>
                      <a:pt x="1183710" y="884701"/>
                      <a:pt x="1187625" y="884291"/>
                      <a:pt x="1191540" y="883796"/>
                    </a:cubicBezTo>
                    <a:cubicBezTo>
                      <a:pt x="1249794" y="876691"/>
                      <a:pt x="1308383" y="872681"/>
                      <a:pt x="1367066" y="871766"/>
                    </a:cubicBezTo>
                    <a:lnTo>
                      <a:pt x="1368638" y="871699"/>
                    </a:lnTo>
                    <a:cubicBezTo>
                      <a:pt x="1384345" y="814654"/>
                      <a:pt x="1392660" y="755837"/>
                      <a:pt x="1393384" y="696678"/>
                    </a:cubicBezTo>
                    <a:cubicBezTo>
                      <a:pt x="1393384" y="520122"/>
                      <a:pt x="1243660" y="358197"/>
                      <a:pt x="1020842" y="293818"/>
                    </a:cubicBezTo>
                    <a:cubicBezTo>
                      <a:pt x="983590" y="283026"/>
                      <a:pt x="957958" y="248917"/>
                      <a:pt x="957948" y="210131"/>
                    </a:cubicBezTo>
                    <a:lnTo>
                      <a:pt x="957948" y="87087"/>
                    </a:lnTo>
                    <a:cubicBezTo>
                      <a:pt x="957948" y="38995"/>
                      <a:pt x="918963" y="0"/>
                      <a:pt x="870861" y="0"/>
                    </a:cubicBezTo>
                    <a:cubicBezTo>
                      <a:pt x="822760" y="0"/>
                      <a:pt x="783774" y="38986"/>
                      <a:pt x="783774" y="87087"/>
                    </a:cubicBezTo>
                    <a:lnTo>
                      <a:pt x="783774" y="178422"/>
                    </a:lnTo>
                    <a:cubicBezTo>
                      <a:pt x="783765" y="223514"/>
                      <a:pt x="749341" y="261147"/>
                      <a:pt x="704421" y="265166"/>
                    </a:cubicBezTo>
                    <a:cubicBezTo>
                      <a:pt x="636918" y="270586"/>
                      <a:pt x="570576" y="285855"/>
                      <a:pt x="507502" y="310496"/>
                    </a:cubicBezTo>
                    <a:cubicBezTo>
                      <a:pt x="486051" y="319107"/>
                      <a:pt x="462058" y="318840"/>
                      <a:pt x="440817" y="309744"/>
                    </a:cubicBezTo>
                    <a:cubicBezTo>
                      <a:pt x="419567" y="300647"/>
                      <a:pt x="402803" y="283483"/>
                      <a:pt x="394230" y="262023"/>
                    </a:cubicBezTo>
                    <a:lnTo>
                      <a:pt x="318240" y="72123"/>
                    </a:lnTo>
                    <a:cubicBezTo>
                      <a:pt x="306772" y="43558"/>
                      <a:pt x="274939" y="28966"/>
                      <a:pt x="245812" y="38938"/>
                    </a:cubicBezTo>
                    <a:cubicBezTo>
                      <a:pt x="216684" y="48911"/>
                      <a:pt x="200473" y="79934"/>
                      <a:pt x="208912" y="109538"/>
                    </a:cubicBezTo>
                    <a:lnTo>
                      <a:pt x="291494" y="398516"/>
                    </a:lnTo>
                    <a:cubicBezTo>
                      <a:pt x="299561" y="426691"/>
                      <a:pt x="292903" y="457029"/>
                      <a:pt x="273758" y="479222"/>
                    </a:cubicBezTo>
                    <a:lnTo>
                      <a:pt x="273758" y="479222"/>
                    </a:lnTo>
                    <a:cubicBezTo>
                      <a:pt x="92107" y="690305"/>
                      <a:pt x="0" y="1059142"/>
                      <a:pt x="0" y="1575359"/>
                    </a:cubicBezTo>
                    <a:lnTo>
                      <a:pt x="0" y="1670752"/>
                    </a:lnTo>
                    <a:lnTo>
                      <a:pt x="1857" y="1671438"/>
                    </a:lnTo>
                    <a:cubicBezTo>
                      <a:pt x="40300" y="1685525"/>
                      <a:pt x="77229" y="1698289"/>
                      <a:pt x="112147" y="171033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2C6B80E9-7AAD-1B0D-7762-F1621E156D2D}"/>
                  </a:ext>
                </a:extLst>
              </p:cNvPr>
              <p:cNvSpPr/>
              <p:nvPr/>
            </p:nvSpPr>
            <p:spPr>
              <a:xfrm>
                <a:off x="4397825" y="2717738"/>
                <a:ext cx="1306287" cy="1931223"/>
              </a:xfrm>
              <a:custGeom>
                <a:avLst/>
                <a:gdLst>
                  <a:gd name="connsiteX0" fmla="*/ 343453 w 1306287"/>
                  <a:gd name="connsiteY0" fmla="*/ 1467604 h 1931223"/>
                  <a:gd name="connsiteX1" fmla="*/ 373856 w 1306287"/>
                  <a:gd name="connsiteY1" fmla="*/ 1433457 h 1931223"/>
                  <a:gd name="connsiteX2" fmla="*/ 561080 w 1306287"/>
                  <a:gd name="connsiteY2" fmla="*/ 1273151 h 1931223"/>
                  <a:gd name="connsiteX3" fmla="*/ 1306287 w 1306287"/>
                  <a:gd name="connsiteY3" fmla="*/ 362913 h 1931223"/>
                  <a:gd name="connsiteX4" fmla="*/ 1302963 w 1306287"/>
                  <a:gd name="connsiteY4" fmla="*/ 328595 h 1931223"/>
                  <a:gd name="connsiteX5" fmla="*/ 1301248 w 1306287"/>
                  <a:gd name="connsiteY5" fmla="*/ 322308 h 1931223"/>
                  <a:gd name="connsiteX6" fmla="*/ 1292514 w 1306287"/>
                  <a:gd name="connsiteY6" fmla="*/ 298077 h 1931223"/>
                  <a:gd name="connsiteX7" fmla="*/ 1290476 w 1306287"/>
                  <a:gd name="connsiteY7" fmla="*/ 293990 h 1931223"/>
                  <a:gd name="connsiteX8" fmla="*/ 1278874 w 1306287"/>
                  <a:gd name="connsiteY8" fmla="*/ 278179 h 1931223"/>
                  <a:gd name="connsiteX9" fmla="*/ 1244718 w 1306287"/>
                  <a:gd name="connsiteY9" fmla="*/ 250318 h 1931223"/>
                  <a:gd name="connsiteX10" fmla="*/ 1238298 w 1306287"/>
                  <a:gd name="connsiteY10" fmla="*/ 241879 h 1931223"/>
                  <a:gd name="connsiteX11" fmla="*/ 1091870 w 1306287"/>
                  <a:gd name="connsiteY11" fmla="*/ 175680 h 1931223"/>
                  <a:gd name="connsiteX12" fmla="*/ 1053055 w 1306287"/>
                  <a:gd name="connsiteY12" fmla="*/ 161945 h 1931223"/>
                  <a:gd name="connsiteX13" fmla="*/ 1012165 w 1306287"/>
                  <a:gd name="connsiteY13" fmla="*/ 147582 h 1931223"/>
                  <a:gd name="connsiteX14" fmla="*/ 657739 w 1306287"/>
                  <a:gd name="connsiteY14" fmla="*/ 5383 h 1931223"/>
                  <a:gd name="connsiteX15" fmla="*/ 652758 w 1306287"/>
                  <a:gd name="connsiteY15" fmla="*/ 3897 h 1931223"/>
                  <a:gd name="connsiteX16" fmla="*/ 648976 w 1306287"/>
                  <a:gd name="connsiteY16" fmla="*/ 3516 h 1931223"/>
                  <a:gd name="connsiteX17" fmla="*/ 322402 w 1306287"/>
                  <a:gd name="connsiteY17" fmla="*/ 153792 h 1931223"/>
                  <a:gd name="connsiteX18" fmla="*/ 319135 w 1306287"/>
                  <a:gd name="connsiteY18" fmla="*/ 155945 h 1931223"/>
                  <a:gd name="connsiteX19" fmla="*/ 0 w 1306287"/>
                  <a:gd name="connsiteY19" fmla="*/ 1146687 h 1931223"/>
                  <a:gd name="connsiteX20" fmla="*/ 75438 w 1306287"/>
                  <a:gd name="connsiteY20" fmla="*/ 1931224 h 1931223"/>
                  <a:gd name="connsiteX21" fmla="*/ 87087 w 1306287"/>
                  <a:gd name="connsiteY21" fmla="*/ 1930462 h 1931223"/>
                  <a:gd name="connsiteX22" fmla="*/ 109328 w 1306287"/>
                  <a:gd name="connsiteY22" fmla="*/ 1928814 h 1931223"/>
                  <a:gd name="connsiteX23" fmla="*/ 110985 w 1306287"/>
                  <a:gd name="connsiteY23" fmla="*/ 1928166 h 1931223"/>
                  <a:gd name="connsiteX24" fmla="*/ 190367 w 1306287"/>
                  <a:gd name="connsiteY24" fmla="*/ 1852509 h 1931223"/>
                  <a:gd name="connsiteX25" fmla="*/ 190891 w 1306287"/>
                  <a:gd name="connsiteY25" fmla="*/ 1851214 h 1931223"/>
                  <a:gd name="connsiteX26" fmla="*/ 226686 w 1306287"/>
                  <a:gd name="connsiteY26" fmla="*/ 1738085 h 1931223"/>
                  <a:gd name="connsiteX27" fmla="*/ 341043 w 1306287"/>
                  <a:gd name="connsiteY27" fmla="*/ 1470985 h 1931223"/>
                  <a:gd name="connsiteX28" fmla="*/ 343453 w 1306287"/>
                  <a:gd name="connsiteY28" fmla="*/ 1467604 h 1931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306287" h="1931223">
                    <a:moveTo>
                      <a:pt x="343453" y="1467604"/>
                    </a:moveTo>
                    <a:cubicBezTo>
                      <a:pt x="352920" y="1455650"/>
                      <a:pt x="363074" y="1444249"/>
                      <a:pt x="373856" y="1433457"/>
                    </a:cubicBezTo>
                    <a:cubicBezTo>
                      <a:pt x="414042" y="1393233"/>
                      <a:pt x="478927" y="1340245"/>
                      <a:pt x="561080" y="1273151"/>
                    </a:cubicBezTo>
                    <a:cubicBezTo>
                      <a:pt x="821531" y="1060372"/>
                      <a:pt x="1306287" y="664313"/>
                      <a:pt x="1306287" y="362913"/>
                    </a:cubicBezTo>
                    <a:cubicBezTo>
                      <a:pt x="1306325" y="351388"/>
                      <a:pt x="1305211" y="339891"/>
                      <a:pt x="1302963" y="328595"/>
                    </a:cubicBezTo>
                    <a:cubicBezTo>
                      <a:pt x="1302496" y="326271"/>
                      <a:pt x="1301791" y="324470"/>
                      <a:pt x="1301248" y="322308"/>
                    </a:cubicBezTo>
                    <a:cubicBezTo>
                      <a:pt x="1299229" y="313936"/>
                      <a:pt x="1296305" y="305811"/>
                      <a:pt x="1292514" y="298077"/>
                    </a:cubicBezTo>
                    <a:cubicBezTo>
                      <a:pt x="1291828" y="296724"/>
                      <a:pt x="1291180" y="295257"/>
                      <a:pt x="1290476" y="293990"/>
                    </a:cubicBezTo>
                    <a:cubicBezTo>
                      <a:pt x="1287047" y="288409"/>
                      <a:pt x="1283170" y="283122"/>
                      <a:pt x="1278874" y="278179"/>
                    </a:cubicBezTo>
                    <a:cubicBezTo>
                      <a:pt x="1266911" y="269626"/>
                      <a:pt x="1255500" y="260320"/>
                      <a:pt x="1244718" y="250318"/>
                    </a:cubicBezTo>
                    <a:cubicBezTo>
                      <a:pt x="1242155" y="247756"/>
                      <a:pt x="1240650" y="244575"/>
                      <a:pt x="1238298" y="241879"/>
                    </a:cubicBezTo>
                    <a:cubicBezTo>
                      <a:pt x="1192025" y="214580"/>
                      <a:pt x="1142924" y="192387"/>
                      <a:pt x="1091870" y="175680"/>
                    </a:cubicBezTo>
                    <a:cubicBezTo>
                      <a:pt x="1079421" y="171166"/>
                      <a:pt x="1066171" y="166527"/>
                      <a:pt x="1053055" y="161945"/>
                    </a:cubicBezTo>
                    <a:cubicBezTo>
                      <a:pt x="1039521" y="157192"/>
                      <a:pt x="1027024" y="152697"/>
                      <a:pt x="1012165" y="147582"/>
                    </a:cubicBezTo>
                    <a:cubicBezTo>
                      <a:pt x="890892" y="108405"/>
                      <a:pt x="772468" y="60895"/>
                      <a:pt x="657739" y="5383"/>
                    </a:cubicBezTo>
                    <a:cubicBezTo>
                      <a:pt x="656539" y="4783"/>
                      <a:pt x="654272" y="4431"/>
                      <a:pt x="652758" y="3897"/>
                    </a:cubicBezTo>
                    <a:cubicBezTo>
                      <a:pt x="651510" y="3602"/>
                      <a:pt x="650215" y="3868"/>
                      <a:pt x="648976" y="3516"/>
                    </a:cubicBezTo>
                    <a:cubicBezTo>
                      <a:pt x="596713" y="-11114"/>
                      <a:pt x="461705" y="16356"/>
                      <a:pt x="322402" y="153792"/>
                    </a:cubicBezTo>
                    <a:cubicBezTo>
                      <a:pt x="321450" y="154735"/>
                      <a:pt x="320126" y="155049"/>
                      <a:pt x="319135" y="155945"/>
                    </a:cubicBezTo>
                    <a:cubicBezTo>
                      <a:pt x="176736" y="297896"/>
                      <a:pt x="0" y="586608"/>
                      <a:pt x="0" y="1146687"/>
                    </a:cubicBezTo>
                    <a:cubicBezTo>
                      <a:pt x="0" y="1706881"/>
                      <a:pt x="50987" y="1880284"/>
                      <a:pt x="75438" y="1931224"/>
                    </a:cubicBezTo>
                    <a:cubicBezTo>
                      <a:pt x="79305" y="1930709"/>
                      <a:pt x="83191" y="1930452"/>
                      <a:pt x="87087" y="1930462"/>
                    </a:cubicBezTo>
                    <a:cubicBezTo>
                      <a:pt x="94526" y="1930424"/>
                      <a:pt x="101965" y="1929871"/>
                      <a:pt x="109328" y="1928814"/>
                    </a:cubicBezTo>
                    <a:cubicBezTo>
                      <a:pt x="109928" y="1928709"/>
                      <a:pt x="110385" y="1928252"/>
                      <a:pt x="110985" y="1928166"/>
                    </a:cubicBezTo>
                    <a:cubicBezTo>
                      <a:pt x="148571" y="1922499"/>
                      <a:pt x="170612" y="1899753"/>
                      <a:pt x="190367" y="1852509"/>
                    </a:cubicBezTo>
                    <a:lnTo>
                      <a:pt x="190891" y="1851214"/>
                    </a:lnTo>
                    <a:cubicBezTo>
                      <a:pt x="205016" y="1814228"/>
                      <a:pt x="216970" y="1776462"/>
                      <a:pt x="226686" y="1738085"/>
                    </a:cubicBezTo>
                    <a:cubicBezTo>
                      <a:pt x="246669" y="1642330"/>
                      <a:pt x="285541" y="1551529"/>
                      <a:pt x="341043" y="1470985"/>
                    </a:cubicBezTo>
                    <a:cubicBezTo>
                      <a:pt x="341900" y="1469890"/>
                      <a:pt x="342586" y="1468709"/>
                      <a:pt x="343453" y="146760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443E1D9A-18AC-6BE8-CF43-900D86DA0983}"/>
                  </a:ext>
                </a:extLst>
              </p:cNvPr>
              <p:cNvSpPr/>
              <p:nvPr/>
            </p:nvSpPr>
            <p:spPr>
              <a:xfrm>
                <a:off x="6680028" y="2581694"/>
                <a:ext cx="504696" cy="673131"/>
              </a:xfrm>
              <a:custGeom>
                <a:avLst/>
                <a:gdLst>
                  <a:gd name="connsiteX0" fmla="*/ 157865 w 504696"/>
                  <a:gd name="connsiteY0" fmla="*/ 258737 h 673131"/>
                  <a:gd name="connsiteX1" fmla="*/ 153692 w 504696"/>
                  <a:gd name="connsiteY1" fmla="*/ 277673 h 673131"/>
                  <a:gd name="connsiteX2" fmla="*/ 153521 w 504696"/>
                  <a:gd name="connsiteY2" fmla="*/ 278187 h 673131"/>
                  <a:gd name="connsiteX3" fmla="*/ 152435 w 504696"/>
                  <a:gd name="connsiteY3" fmla="*/ 280511 h 673131"/>
                  <a:gd name="connsiteX4" fmla="*/ 136167 w 504696"/>
                  <a:gd name="connsiteY4" fmla="*/ 327365 h 673131"/>
                  <a:gd name="connsiteX5" fmla="*/ 132004 w 504696"/>
                  <a:gd name="connsiteY5" fmla="*/ 338995 h 673131"/>
                  <a:gd name="connsiteX6" fmla="*/ 130909 w 504696"/>
                  <a:gd name="connsiteY6" fmla="*/ 340785 h 673131"/>
                  <a:gd name="connsiteX7" fmla="*/ 105553 w 504696"/>
                  <a:gd name="connsiteY7" fmla="*/ 390506 h 673131"/>
                  <a:gd name="connsiteX8" fmla="*/ 99895 w 504696"/>
                  <a:gd name="connsiteY8" fmla="*/ 400907 h 673131"/>
                  <a:gd name="connsiteX9" fmla="*/ 98657 w 504696"/>
                  <a:gd name="connsiteY9" fmla="*/ 402431 h 673131"/>
                  <a:gd name="connsiteX10" fmla="*/ 87951 w 504696"/>
                  <a:gd name="connsiteY10" fmla="*/ 420310 h 673131"/>
                  <a:gd name="connsiteX11" fmla="*/ 81436 w 504696"/>
                  <a:gd name="connsiteY11" fmla="*/ 428130 h 673131"/>
                  <a:gd name="connsiteX12" fmla="*/ 43679 w 504696"/>
                  <a:gd name="connsiteY12" fmla="*/ 473364 h 673131"/>
                  <a:gd name="connsiteX13" fmla="*/ 43650 w 504696"/>
                  <a:gd name="connsiteY13" fmla="*/ 473383 h 673131"/>
                  <a:gd name="connsiteX14" fmla="*/ 43593 w 504696"/>
                  <a:gd name="connsiteY14" fmla="*/ 473450 h 673131"/>
                  <a:gd name="connsiteX15" fmla="*/ 43498 w 504696"/>
                  <a:gd name="connsiteY15" fmla="*/ 473583 h 673131"/>
                  <a:gd name="connsiteX16" fmla="*/ 43469 w 504696"/>
                  <a:gd name="connsiteY16" fmla="*/ 473621 h 673131"/>
                  <a:gd name="connsiteX17" fmla="*/ 43431 w 504696"/>
                  <a:gd name="connsiteY17" fmla="*/ 473678 h 673131"/>
                  <a:gd name="connsiteX18" fmla="*/ 12961 w 504696"/>
                  <a:gd name="connsiteY18" fmla="*/ 512807 h 673131"/>
                  <a:gd name="connsiteX19" fmla="*/ 11780 w 504696"/>
                  <a:gd name="connsiteY19" fmla="*/ 514664 h 673131"/>
                  <a:gd name="connsiteX20" fmla="*/ 4969 w 504696"/>
                  <a:gd name="connsiteY20" fmla="*/ 530266 h 673131"/>
                  <a:gd name="connsiteX21" fmla="*/ 1397 w 504696"/>
                  <a:gd name="connsiteY21" fmla="*/ 541772 h 673131"/>
                  <a:gd name="connsiteX22" fmla="*/ 111 w 504696"/>
                  <a:gd name="connsiteY22" fmla="*/ 551497 h 673131"/>
                  <a:gd name="connsiteX23" fmla="*/ 2921 w 504696"/>
                  <a:gd name="connsiteY23" fmla="*/ 572348 h 673131"/>
                  <a:gd name="connsiteX24" fmla="*/ 6731 w 504696"/>
                  <a:gd name="connsiteY24" fmla="*/ 580587 h 673131"/>
                  <a:gd name="connsiteX25" fmla="*/ 9551 w 504696"/>
                  <a:gd name="connsiteY25" fmla="*/ 585311 h 673131"/>
                  <a:gd name="connsiteX26" fmla="*/ 18666 w 504696"/>
                  <a:gd name="connsiteY26" fmla="*/ 597570 h 673131"/>
                  <a:gd name="connsiteX27" fmla="*/ 23543 w 504696"/>
                  <a:gd name="connsiteY27" fmla="*/ 602628 h 673131"/>
                  <a:gd name="connsiteX28" fmla="*/ 35440 w 504696"/>
                  <a:gd name="connsiteY28" fmla="*/ 613543 h 673131"/>
                  <a:gd name="connsiteX29" fmla="*/ 44688 w 504696"/>
                  <a:gd name="connsiteY29" fmla="*/ 620258 h 673131"/>
                  <a:gd name="connsiteX30" fmla="*/ 57252 w 504696"/>
                  <a:gd name="connsiteY30" fmla="*/ 628688 h 673131"/>
                  <a:gd name="connsiteX31" fmla="*/ 73987 w 504696"/>
                  <a:gd name="connsiteY31" fmla="*/ 637527 h 673131"/>
                  <a:gd name="connsiteX32" fmla="*/ 84189 w 504696"/>
                  <a:gd name="connsiteY32" fmla="*/ 642604 h 673131"/>
                  <a:gd name="connsiteX33" fmla="*/ 110640 w 504696"/>
                  <a:gd name="connsiteY33" fmla="*/ 652663 h 673131"/>
                  <a:gd name="connsiteX34" fmla="*/ 116535 w 504696"/>
                  <a:gd name="connsiteY34" fmla="*/ 654796 h 673131"/>
                  <a:gd name="connsiteX35" fmla="*/ 151330 w 504696"/>
                  <a:gd name="connsiteY35" fmla="*/ 663788 h 673131"/>
                  <a:gd name="connsiteX36" fmla="*/ 154255 w 504696"/>
                  <a:gd name="connsiteY36" fmla="*/ 664512 h 673131"/>
                  <a:gd name="connsiteX37" fmla="*/ 193602 w 504696"/>
                  <a:gd name="connsiteY37" fmla="*/ 670408 h 673131"/>
                  <a:gd name="connsiteX38" fmla="*/ 196822 w 504696"/>
                  <a:gd name="connsiteY38" fmla="*/ 670874 h 673131"/>
                  <a:gd name="connsiteX39" fmla="*/ 243275 w 504696"/>
                  <a:gd name="connsiteY39" fmla="*/ 673132 h 673131"/>
                  <a:gd name="connsiteX40" fmla="*/ 309722 w 504696"/>
                  <a:gd name="connsiteY40" fmla="*/ 670512 h 673131"/>
                  <a:gd name="connsiteX41" fmla="*/ 320609 w 504696"/>
                  <a:gd name="connsiteY41" fmla="*/ 669674 h 673131"/>
                  <a:gd name="connsiteX42" fmla="*/ 369729 w 504696"/>
                  <a:gd name="connsiteY42" fmla="*/ 662864 h 673131"/>
                  <a:gd name="connsiteX43" fmla="*/ 379464 w 504696"/>
                  <a:gd name="connsiteY43" fmla="*/ 660692 h 673131"/>
                  <a:gd name="connsiteX44" fmla="*/ 409601 w 504696"/>
                  <a:gd name="connsiteY44" fmla="*/ 652434 h 673131"/>
                  <a:gd name="connsiteX45" fmla="*/ 418468 w 504696"/>
                  <a:gd name="connsiteY45" fmla="*/ 649557 h 673131"/>
                  <a:gd name="connsiteX46" fmla="*/ 443262 w 504696"/>
                  <a:gd name="connsiteY46" fmla="*/ 637965 h 673131"/>
                  <a:gd name="connsiteX47" fmla="*/ 451530 w 504696"/>
                  <a:gd name="connsiteY47" fmla="*/ 632755 h 673131"/>
                  <a:gd name="connsiteX48" fmla="*/ 465579 w 504696"/>
                  <a:gd name="connsiteY48" fmla="*/ 622116 h 673131"/>
                  <a:gd name="connsiteX49" fmla="*/ 468542 w 504696"/>
                  <a:gd name="connsiteY49" fmla="*/ 619554 h 673131"/>
                  <a:gd name="connsiteX50" fmla="*/ 493764 w 504696"/>
                  <a:gd name="connsiteY50" fmla="*/ 575672 h 673131"/>
                  <a:gd name="connsiteX51" fmla="*/ 499688 w 504696"/>
                  <a:gd name="connsiteY51" fmla="*/ 563499 h 673131"/>
                  <a:gd name="connsiteX52" fmla="*/ 504517 w 504696"/>
                  <a:gd name="connsiteY52" fmla="*/ 498957 h 673131"/>
                  <a:gd name="connsiteX53" fmla="*/ 174038 w 504696"/>
                  <a:gd name="connsiteY53" fmla="*/ 0 h 673131"/>
                  <a:gd name="connsiteX54" fmla="*/ 175438 w 504696"/>
                  <a:gd name="connsiteY54" fmla="*/ 23489 h 673131"/>
                  <a:gd name="connsiteX55" fmla="*/ 176210 w 504696"/>
                  <a:gd name="connsiteY55" fmla="*/ 36471 h 673131"/>
                  <a:gd name="connsiteX56" fmla="*/ 177238 w 504696"/>
                  <a:gd name="connsiteY56" fmla="*/ 76600 h 673131"/>
                  <a:gd name="connsiteX57" fmla="*/ 177343 w 504696"/>
                  <a:gd name="connsiteY57" fmla="*/ 80610 h 673131"/>
                  <a:gd name="connsiteX58" fmla="*/ 177781 w 504696"/>
                  <a:gd name="connsiteY58" fmla="*/ 83515 h 673131"/>
                  <a:gd name="connsiteX59" fmla="*/ 177458 w 504696"/>
                  <a:gd name="connsiteY59" fmla="*/ 84944 h 673131"/>
                  <a:gd name="connsiteX60" fmla="*/ 177619 w 504696"/>
                  <a:gd name="connsiteY60" fmla="*/ 91392 h 673131"/>
                  <a:gd name="connsiteX61" fmla="*/ 177648 w 504696"/>
                  <a:gd name="connsiteY61" fmla="*/ 91516 h 673131"/>
                  <a:gd name="connsiteX62" fmla="*/ 177648 w 504696"/>
                  <a:gd name="connsiteY62" fmla="*/ 92231 h 673131"/>
                  <a:gd name="connsiteX63" fmla="*/ 177448 w 504696"/>
                  <a:gd name="connsiteY63" fmla="*/ 100879 h 673131"/>
                  <a:gd name="connsiteX64" fmla="*/ 177267 w 504696"/>
                  <a:gd name="connsiteY64" fmla="*/ 108775 h 673131"/>
                  <a:gd name="connsiteX65" fmla="*/ 177162 w 504696"/>
                  <a:gd name="connsiteY65" fmla="*/ 113347 h 673131"/>
                  <a:gd name="connsiteX66" fmla="*/ 177086 w 504696"/>
                  <a:gd name="connsiteY66" fmla="*/ 116681 h 673131"/>
                  <a:gd name="connsiteX67" fmla="*/ 176105 w 504696"/>
                  <a:gd name="connsiteY67" fmla="*/ 136579 h 673131"/>
                  <a:gd name="connsiteX68" fmla="*/ 175638 w 504696"/>
                  <a:gd name="connsiteY68" fmla="*/ 138398 h 673131"/>
                  <a:gd name="connsiteX69" fmla="*/ 173038 w 504696"/>
                  <a:gd name="connsiteY69" fmla="*/ 172517 h 673131"/>
                  <a:gd name="connsiteX70" fmla="*/ 172676 w 504696"/>
                  <a:gd name="connsiteY70" fmla="*/ 175470 h 673131"/>
                  <a:gd name="connsiteX71" fmla="*/ 172533 w 504696"/>
                  <a:gd name="connsiteY71" fmla="*/ 176803 h 673131"/>
                  <a:gd name="connsiteX72" fmla="*/ 169895 w 504696"/>
                  <a:gd name="connsiteY72" fmla="*/ 197215 h 673131"/>
                  <a:gd name="connsiteX73" fmla="*/ 169857 w 504696"/>
                  <a:gd name="connsiteY73" fmla="*/ 197472 h 673131"/>
                  <a:gd name="connsiteX74" fmla="*/ 169857 w 504696"/>
                  <a:gd name="connsiteY74" fmla="*/ 197558 h 673131"/>
                  <a:gd name="connsiteX75" fmla="*/ 169399 w 504696"/>
                  <a:gd name="connsiteY75" fmla="*/ 198930 h 673131"/>
                  <a:gd name="connsiteX76" fmla="*/ 166789 w 504696"/>
                  <a:gd name="connsiteY76" fmla="*/ 217856 h 673131"/>
                  <a:gd name="connsiteX77" fmla="*/ 166799 w 504696"/>
                  <a:gd name="connsiteY77" fmla="*/ 218056 h 673131"/>
                  <a:gd name="connsiteX78" fmla="*/ 166770 w 504696"/>
                  <a:gd name="connsiteY78" fmla="*/ 218056 h 673131"/>
                  <a:gd name="connsiteX79" fmla="*/ 157865 w 504696"/>
                  <a:gd name="connsiteY79" fmla="*/ 258737 h 673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504696" h="673131">
                    <a:moveTo>
                      <a:pt x="157865" y="258737"/>
                    </a:moveTo>
                    <a:cubicBezTo>
                      <a:pt x="156369" y="265033"/>
                      <a:pt x="155436" y="271424"/>
                      <a:pt x="153692" y="277673"/>
                    </a:cubicBezTo>
                    <a:lnTo>
                      <a:pt x="153521" y="278187"/>
                    </a:lnTo>
                    <a:cubicBezTo>
                      <a:pt x="153283" y="279035"/>
                      <a:pt x="152693" y="279673"/>
                      <a:pt x="152435" y="280511"/>
                    </a:cubicBezTo>
                    <a:cubicBezTo>
                      <a:pt x="147901" y="296427"/>
                      <a:pt x="142215" y="311915"/>
                      <a:pt x="136167" y="327365"/>
                    </a:cubicBezTo>
                    <a:cubicBezTo>
                      <a:pt x="134652" y="331213"/>
                      <a:pt x="133604" y="335175"/>
                      <a:pt x="132004" y="338995"/>
                    </a:cubicBezTo>
                    <a:cubicBezTo>
                      <a:pt x="131719" y="339661"/>
                      <a:pt x="131204" y="340128"/>
                      <a:pt x="130909" y="340785"/>
                    </a:cubicBezTo>
                    <a:cubicBezTo>
                      <a:pt x="123498" y="357873"/>
                      <a:pt x="115031" y="374475"/>
                      <a:pt x="105553" y="390506"/>
                    </a:cubicBezTo>
                    <a:cubicBezTo>
                      <a:pt x="103562" y="393925"/>
                      <a:pt x="101972" y="397526"/>
                      <a:pt x="99895" y="400907"/>
                    </a:cubicBezTo>
                    <a:cubicBezTo>
                      <a:pt x="99543" y="401479"/>
                      <a:pt x="99019" y="401869"/>
                      <a:pt x="98657" y="402431"/>
                    </a:cubicBezTo>
                    <a:cubicBezTo>
                      <a:pt x="94952" y="408337"/>
                      <a:pt x="91980" y="414566"/>
                      <a:pt x="87951" y="420310"/>
                    </a:cubicBezTo>
                    <a:cubicBezTo>
                      <a:pt x="86046" y="423062"/>
                      <a:pt x="83427" y="425424"/>
                      <a:pt x="81436" y="428130"/>
                    </a:cubicBezTo>
                    <a:cubicBezTo>
                      <a:pt x="70034" y="444160"/>
                      <a:pt x="57414" y="459286"/>
                      <a:pt x="43679" y="473364"/>
                    </a:cubicBezTo>
                    <a:lnTo>
                      <a:pt x="43650" y="473383"/>
                    </a:lnTo>
                    <a:lnTo>
                      <a:pt x="43593" y="473450"/>
                    </a:lnTo>
                    <a:lnTo>
                      <a:pt x="43498" y="473583"/>
                    </a:lnTo>
                    <a:lnTo>
                      <a:pt x="43469" y="473621"/>
                    </a:lnTo>
                    <a:lnTo>
                      <a:pt x="43431" y="473678"/>
                    </a:lnTo>
                    <a:cubicBezTo>
                      <a:pt x="31611" y="485337"/>
                      <a:pt x="21371" y="498491"/>
                      <a:pt x="12961" y="512807"/>
                    </a:cubicBezTo>
                    <a:lnTo>
                      <a:pt x="11780" y="514664"/>
                    </a:lnTo>
                    <a:cubicBezTo>
                      <a:pt x="9065" y="519665"/>
                      <a:pt x="6789" y="524885"/>
                      <a:pt x="4969" y="530266"/>
                    </a:cubicBezTo>
                    <a:cubicBezTo>
                      <a:pt x="3493" y="534010"/>
                      <a:pt x="2302" y="537848"/>
                      <a:pt x="1397" y="541772"/>
                    </a:cubicBezTo>
                    <a:cubicBezTo>
                      <a:pt x="712" y="544973"/>
                      <a:pt x="283" y="548230"/>
                      <a:pt x="111" y="551497"/>
                    </a:cubicBezTo>
                    <a:cubicBezTo>
                      <a:pt x="-346" y="558565"/>
                      <a:pt x="607" y="565652"/>
                      <a:pt x="2921" y="572348"/>
                    </a:cubicBezTo>
                    <a:cubicBezTo>
                      <a:pt x="3988" y="575177"/>
                      <a:pt x="5265" y="577939"/>
                      <a:pt x="6731" y="580587"/>
                    </a:cubicBezTo>
                    <a:cubicBezTo>
                      <a:pt x="7569" y="582158"/>
                      <a:pt x="8560" y="583730"/>
                      <a:pt x="9551" y="585311"/>
                    </a:cubicBezTo>
                    <a:cubicBezTo>
                      <a:pt x="12256" y="589636"/>
                      <a:pt x="15304" y="593731"/>
                      <a:pt x="18666" y="597570"/>
                    </a:cubicBezTo>
                    <a:cubicBezTo>
                      <a:pt x="20162" y="599275"/>
                      <a:pt x="21876" y="600942"/>
                      <a:pt x="23543" y="602628"/>
                    </a:cubicBezTo>
                    <a:cubicBezTo>
                      <a:pt x="27296" y="606485"/>
                      <a:pt x="31277" y="610133"/>
                      <a:pt x="35440" y="613543"/>
                    </a:cubicBezTo>
                    <a:cubicBezTo>
                      <a:pt x="38288" y="615839"/>
                      <a:pt x="41526" y="618039"/>
                      <a:pt x="44688" y="620258"/>
                    </a:cubicBezTo>
                    <a:cubicBezTo>
                      <a:pt x="48708" y="623116"/>
                      <a:pt x="52718" y="625964"/>
                      <a:pt x="57252" y="628688"/>
                    </a:cubicBezTo>
                    <a:cubicBezTo>
                      <a:pt x="62443" y="631784"/>
                      <a:pt x="68187" y="634651"/>
                      <a:pt x="73987" y="637527"/>
                    </a:cubicBezTo>
                    <a:cubicBezTo>
                      <a:pt x="77397" y="639223"/>
                      <a:pt x="80569" y="640994"/>
                      <a:pt x="84189" y="642604"/>
                    </a:cubicBezTo>
                    <a:cubicBezTo>
                      <a:pt x="92428" y="646243"/>
                      <a:pt x="101362" y="649548"/>
                      <a:pt x="110640" y="652663"/>
                    </a:cubicBezTo>
                    <a:cubicBezTo>
                      <a:pt x="112659" y="653348"/>
                      <a:pt x="114459" y="654148"/>
                      <a:pt x="116535" y="654796"/>
                    </a:cubicBezTo>
                    <a:cubicBezTo>
                      <a:pt x="127461" y="658244"/>
                      <a:pt x="139138" y="661216"/>
                      <a:pt x="151330" y="663788"/>
                    </a:cubicBezTo>
                    <a:lnTo>
                      <a:pt x="154255" y="664512"/>
                    </a:lnTo>
                    <a:cubicBezTo>
                      <a:pt x="166732" y="667036"/>
                      <a:pt x="179943" y="668950"/>
                      <a:pt x="193602" y="670408"/>
                    </a:cubicBezTo>
                    <a:cubicBezTo>
                      <a:pt x="194717" y="670522"/>
                      <a:pt x="195698" y="670760"/>
                      <a:pt x="196822" y="670874"/>
                    </a:cubicBezTo>
                    <a:cubicBezTo>
                      <a:pt x="211671" y="672341"/>
                      <a:pt x="227169" y="673132"/>
                      <a:pt x="243275" y="673132"/>
                    </a:cubicBezTo>
                    <a:cubicBezTo>
                      <a:pt x="268116" y="673132"/>
                      <a:pt x="289691" y="672055"/>
                      <a:pt x="309722" y="670512"/>
                    </a:cubicBezTo>
                    <a:cubicBezTo>
                      <a:pt x="313351" y="670227"/>
                      <a:pt x="317123" y="670008"/>
                      <a:pt x="320609" y="669674"/>
                    </a:cubicBezTo>
                    <a:cubicBezTo>
                      <a:pt x="338897" y="667969"/>
                      <a:pt x="355232" y="665674"/>
                      <a:pt x="369729" y="662864"/>
                    </a:cubicBezTo>
                    <a:cubicBezTo>
                      <a:pt x="373139" y="662197"/>
                      <a:pt x="376216" y="661416"/>
                      <a:pt x="379464" y="660692"/>
                    </a:cubicBezTo>
                    <a:cubicBezTo>
                      <a:pt x="389646" y="658473"/>
                      <a:pt x="399704" y="655710"/>
                      <a:pt x="409601" y="652434"/>
                    </a:cubicBezTo>
                    <a:cubicBezTo>
                      <a:pt x="412506" y="651453"/>
                      <a:pt x="415745" y="650586"/>
                      <a:pt x="418468" y="649557"/>
                    </a:cubicBezTo>
                    <a:cubicBezTo>
                      <a:pt x="427022" y="646347"/>
                      <a:pt x="435309" y="642471"/>
                      <a:pt x="443262" y="637965"/>
                    </a:cubicBezTo>
                    <a:cubicBezTo>
                      <a:pt x="446224" y="636299"/>
                      <a:pt x="448844" y="634517"/>
                      <a:pt x="451530" y="632755"/>
                    </a:cubicBezTo>
                    <a:cubicBezTo>
                      <a:pt x="456473" y="629564"/>
                      <a:pt x="461169" y="626002"/>
                      <a:pt x="465579" y="622116"/>
                    </a:cubicBezTo>
                    <a:cubicBezTo>
                      <a:pt x="466551" y="621259"/>
                      <a:pt x="467617" y="620430"/>
                      <a:pt x="468542" y="619554"/>
                    </a:cubicBezTo>
                    <a:cubicBezTo>
                      <a:pt x="480600" y="607352"/>
                      <a:pt x="489287" y="592236"/>
                      <a:pt x="493764" y="575672"/>
                    </a:cubicBezTo>
                    <a:cubicBezTo>
                      <a:pt x="495411" y="571462"/>
                      <a:pt x="497393" y="567395"/>
                      <a:pt x="499688" y="563499"/>
                    </a:cubicBezTo>
                    <a:cubicBezTo>
                      <a:pt x="503650" y="542230"/>
                      <a:pt x="505270" y="520589"/>
                      <a:pt x="504517" y="498957"/>
                    </a:cubicBezTo>
                    <a:cubicBezTo>
                      <a:pt x="485868" y="287436"/>
                      <a:pt x="361518" y="99698"/>
                      <a:pt x="174038" y="0"/>
                    </a:cubicBezTo>
                    <a:cubicBezTo>
                      <a:pt x="174676" y="7372"/>
                      <a:pt x="174943" y="15707"/>
                      <a:pt x="175438" y="23489"/>
                    </a:cubicBezTo>
                    <a:cubicBezTo>
                      <a:pt x="175724" y="27822"/>
                      <a:pt x="175981" y="32090"/>
                      <a:pt x="176210" y="36471"/>
                    </a:cubicBezTo>
                    <a:cubicBezTo>
                      <a:pt x="176867" y="49444"/>
                      <a:pt x="177133" y="62779"/>
                      <a:pt x="177238" y="76600"/>
                    </a:cubicBezTo>
                    <a:lnTo>
                      <a:pt x="177343" y="80610"/>
                    </a:lnTo>
                    <a:cubicBezTo>
                      <a:pt x="177362" y="81591"/>
                      <a:pt x="177800" y="82544"/>
                      <a:pt x="177781" y="83515"/>
                    </a:cubicBezTo>
                    <a:lnTo>
                      <a:pt x="177458" y="84944"/>
                    </a:lnTo>
                    <a:cubicBezTo>
                      <a:pt x="177467" y="87125"/>
                      <a:pt x="177629" y="89202"/>
                      <a:pt x="177619" y="91392"/>
                    </a:cubicBezTo>
                    <a:lnTo>
                      <a:pt x="177648" y="91516"/>
                    </a:lnTo>
                    <a:lnTo>
                      <a:pt x="177648" y="92231"/>
                    </a:lnTo>
                    <a:cubicBezTo>
                      <a:pt x="177629" y="95107"/>
                      <a:pt x="177496" y="97993"/>
                      <a:pt x="177448" y="100879"/>
                    </a:cubicBezTo>
                    <a:lnTo>
                      <a:pt x="177267" y="108775"/>
                    </a:lnTo>
                    <a:lnTo>
                      <a:pt x="177162" y="113347"/>
                    </a:lnTo>
                    <a:lnTo>
                      <a:pt x="177086" y="116681"/>
                    </a:lnTo>
                    <a:cubicBezTo>
                      <a:pt x="176829" y="123311"/>
                      <a:pt x="176534" y="129949"/>
                      <a:pt x="176105" y="136579"/>
                    </a:cubicBezTo>
                    <a:cubicBezTo>
                      <a:pt x="176076" y="137236"/>
                      <a:pt x="175686" y="137750"/>
                      <a:pt x="175638" y="138398"/>
                    </a:cubicBezTo>
                    <a:cubicBezTo>
                      <a:pt x="174962" y="149781"/>
                      <a:pt x="174228" y="161068"/>
                      <a:pt x="173038" y="172517"/>
                    </a:cubicBezTo>
                    <a:lnTo>
                      <a:pt x="172676" y="175470"/>
                    </a:lnTo>
                    <a:lnTo>
                      <a:pt x="172533" y="176803"/>
                    </a:lnTo>
                    <a:cubicBezTo>
                      <a:pt x="171723" y="183604"/>
                      <a:pt x="170828" y="190414"/>
                      <a:pt x="169895" y="197215"/>
                    </a:cubicBezTo>
                    <a:lnTo>
                      <a:pt x="169857" y="197472"/>
                    </a:lnTo>
                    <a:lnTo>
                      <a:pt x="169857" y="197558"/>
                    </a:lnTo>
                    <a:lnTo>
                      <a:pt x="169399" y="198930"/>
                    </a:lnTo>
                    <a:cubicBezTo>
                      <a:pt x="168494" y="205245"/>
                      <a:pt x="167875" y="211550"/>
                      <a:pt x="166789" y="217856"/>
                    </a:cubicBezTo>
                    <a:lnTo>
                      <a:pt x="166799" y="218056"/>
                    </a:lnTo>
                    <a:lnTo>
                      <a:pt x="166770" y="218056"/>
                    </a:lnTo>
                    <a:cubicBezTo>
                      <a:pt x="164456" y="231743"/>
                      <a:pt x="161141" y="245202"/>
                      <a:pt x="157865" y="25873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8E7DF0C4-5318-A4C5-017C-63598686C366}"/>
                  </a:ext>
                </a:extLst>
              </p:cNvPr>
              <p:cNvSpPr/>
              <p:nvPr/>
            </p:nvSpPr>
            <p:spPr>
              <a:xfrm>
                <a:off x="5768043" y="2035618"/>
                <a:ext cx="1511014" cy="957945"/>
              </a:xfrm>
              <a:custGeom>
                <a:avLst/>
                <a:gdLst>
                  <a:gd name="connsiteX0" fmla="*/ 838344 w 1511014"/>
                  <a:gd name="connsiteY0" fmla="*/ 7132 h 957945"/>
                  <a:gd name="connsiteX1" fmla="*/ 771355 w 1511014"/>
                  <a:gd name="connsiteY1" fmla="*/ 15771 h 957945"/>
                  <a:gd name="connsiteX2" fmla="*/ 747076 w 1511014"/>
                  <a:gd name="connsiteY2" fmla="*/ 19686 h 957945"/>
                  <a:gd name="connsiteX3" fmla="*/ 691031 w 1511014"/>
                  <a:gd name="connsiteY3" fmla="*/ 32440 h 957945"/>
                  <a:gd name="connsiteX4" fmla="*/ 658255 w 1511014"/>
                  <a:gd name="connsiteY4" fmla="*/ 41565 h 957945"/>
                  <a:gd name="connsiteX5" fmla="*/ 606830 w 1511014"/>
                  <a:gd name="connsiteY5" fmla="*/ 59824 h 957945"/>
                  <a:gd name="connsiteX6" fmla="*/ 573635 w 1511014"/>
                  <a:gd name="connsiteY6" fmla="*/ 74007 h 957945"/>
                  <a:gd name="connsiteX7" fmla="*/ 519714 w 1511014"/>
                  <a:gd name="connsiteY7" fmla="*/ 101515 h 957945"/>
                  <a:gd name="connsiteX8" fmla="*/ 493758 w 1511014"/>
                  <a:gd name="connsiteY8" fmla="*/ 117298 h 957945"/>
                  <a:gd name="connsiteX9" fmla="*/ 431808 w 1511014"/>
                  <a:gd name="connsiteY9" fmla="*/ 160084 h 957945"/>
                  <a:gd name="connsiteX10" fmla="*/ 418349 w 1511014"/>
                  <a:gd name="connsiteY10" fmla="*/ 171133 h 957945"/>
                  <a:gd name="connsiteX11" fmla="*/ 346026 w 1511014"/>
                  <a:gd name="connsiteY11" fmla="*/ 235703 h 957945"/>
                  <a:gd name="connsiteX12" fmla="*/ 345911 w 1511014"/>
                  <a:gd name="connsiteY12" fmla="*/ 235818 h 957945"/>
                  <a:gd name="connsiteX13" fmla="*/ 277836 w 1511014"/>
                  <a:gd name="connsiteY13" fmla="*/ 308531 h 957945"/>
                  <a:gd name="connsiteX14" fmla="*/ 271350 w 1511014"/>
                  <a:gd name="connsiteY14" fmla="*/ 315837 h 957945"/>
                  <a:gd name="connsiteX15" fmla="*/ 104024 w 1511014"/>
                  <a:gd name="connsiteY15" fmla="*/ 543989 h 957945"/>
                  <a:gd name="connsiteX16" fmla="*/ 100671 w 1511014"/>
                  <a:gd name="connsiteY16" fmla="*/ 549524 h 957945"/>
                  <a:gd name="connsiteX17" fmla="*/ 65600 w 1511014"/>
                  <a:gd name="connsiteY17" fmla="*/ 612636 h 957945"/>
                  <a:gd name="connsiteX18" fmla="*/ 58304 w 1511014"/>
                  <a:gd name="connsiteY18" fmla="*/ 626990 h 957945"/>
                  <a:gd name="connsiteX19" fmla="*/ 32424 w 1511014"/>
                  <a:gd name="connsiteY19" fmla="*/ 682931 h 957945"/>
                  <a:gd name="connsiteX20" fmla="*/ 29996 w 1511014"/>
                  <a:gd name="connsiteY20" fmla="*/ 688912 h 957945"/>
                  <a:gd name="connsiteX21" fmla="*/ 1582 w 1511014"/>
                  <a:gd name="connsiteY21" fmla="*/ 791097 h 957945"/>
                  <a:gd name="connsiteX22" fmla="*/ 77 w 1511014"/>
                  <a:gd name="connsiteY22" fmla="*/ 796507 h 957945"/>
                  <a:gd name="connsiteX23" fmla="*/ 230 w 1511014"/>
                  <a:gd name="connsiteY23" fmla="*/ 805689 h 957945"/>
                  <a:gd name="connsiteX24" fmla="*/ 34425 w 1511014"/>
                  <a:gd name="connsiteY24" fmla="*/ 836502 h 957945"/>
                  <a:gd name="connsiteX25" fmla="*/ 220553 w 1511014"/>
                  <a:gd name="connsiteY25" fmla="*/ 916903 h 957945"/>
                  <a:gd name="connsiteX26" fmla="*/ 237117 w 1511014"/>
                  <a:gd name="connsiteY26" fmla="*/ 921780 h 957945"/>
                  <a:gd name="connsiteX27" fmla="*/ 278541 w 1511014"/>
                  <a:gd name="connsiteY27" fmla="*/ 932705 h 957945"/>
                  <a:gd name="connsiteX28" fmla="*/ 303925 w 1511014"/>
                  <a:gd name="connsiteY28" fmla="*/ 938486 h 957945"/>
                  <a:gd name="connsiteX29" fmla="*/ 340244 w 1511014"/>
                  <a:gd name="connsiteY29" fmla="*/ 945830 h 957945"/>
                  <a:gd name="connsiteX30" fmla="*/ 371943 w 1511014"/>
                  <a:gd name="connsiteY30" fmla="*/ 950669 h 957945"/>
                  <a:gd name="connsiteX31" fmla="*/ 400909 w 1511014"/>
                  <a:gd name="connsiteY31" fmla="*/ 954565 h 957945"/>
                  <a:gd name="connsiteX32" fmla="*/ 458592 w 1511014"/>
                  <a:gd name="connsiteY32" fmla="*/ 957946 h 957945"/>
                  <a:gd name="connsiteX33" fmla="*/ 623203 w 1511014"/>
                  <a:gd name="connsiteY33" fmla="*/ 952907 h 957945"/>
                  <a:gd name="connsiteX34" fmla="*/ 643177 w 1511014"/>
                  <a:gd name="connsiteY34" fmla="*/ 951850 h 957945"/>
                  <a:gd name="connsiteX35" fmla="*/ 783823 w 1511014"/>
                  <a:gd name="connsiteY35" fmla="*/ 937648 h 957945"/>
                  <a:gd name="connsiteX36" fmla="*/ 798110 w 1511014"/>
                  <a:gd name="connsiteY36" fmla="*/ 935648 h 957945"/>
                  <a:gd name="connsiteX37" fmla="*/ 798682 w 1511014"/>
                  <a:gd name="connsiteY37" fmla="*/ 935000 h 957945"/>
                  <a:gd name="connsiteX38" fmla="*/ 798768 w 1511014"/>
                  <a:gd name="connsiteY38" fmla="*/ 934819 h 957945"/>
                  <a:gd name="connsiteX39" fmla="*/ 799282 w 1511014"/>
                  <a:gd name="connsiteY39" fmla="*/ 934238 h 957945"/>
                  <a:gd name="connsiteX40" fmla="*/ 831124 w 1511014"/>
                  <a:gd name="connsiteY40" fmla="*/ 897862 h 957945"/>
                  <a:gd name="connsiteX41" fmla="*/ 832486 w 1511014"/>
                  <a:gd name="connsiteY41" fmla="*/ 896291 h 957945"/>
                  <a:gd name="connsiteX42" fmla="*/ 832867 w 1511014"/>
                  <a:gd name="connsiteY42" fmla="*/ 895814 h 957945"/>
                  <a:gd name="connsiteX43" fmla="*/ 864709 w 1511014"/>
                  <a:gd name="connsiteY43" fmla="*/ 853523 h 957945"/>
                  <a:gd name="connsiteX44" fmla="*/ 872787 w 1511014"/>
                  <a:gd name="connsiteY44" fmla="*/ 838722 h 957945"/>
                  <a:gd name="connsiteX45" fmla="*/ 890198 w 1511014"/>
                  <a:gd name="connsiteY45" fmla="*/ 798583 h 957945"/>
                  <a:gd name="connsiteX46" fmla="*/ 892970 w 1511014"/>
                  <a:gd name="connsiteY46" fmla="*/ 790849 h 957945"/>
                  <a:gd name="connsiteX47" fmla="*/ 894637 w 1511014"/>
                  <a:gd name="connsiteY47" fmla="*/ 785743 h 957945"/>
                  <a:gd name="connsiteX48" fmla="*/ 907581 w 1511014"/>
                  <a:gd name="connsiteY48" fmla="*/ 731375 h 957945"/>
                  <a:gd name="connsiteX49" fmla="*/ 908162 w 1511014"/>
                  <a:gd name="connsiteY49" fmla="*/ 728412 h 957945"/>
                  <a:gd name="connsiteX50" fmla="*/ 914449 w 1511014"/>
                  <a:gd name="connsiteY50" fmla="*/ 668776 h 957945"/>
                  <a:gd name="connsiteX51" fmla="*/ 914859 w 1511014"/>
                  <a:gd name="connsiteY51" fmla="*/ 659452 h 957945"/>
                  <a:gd name="connsiteX52" fmla="*/ 915220 w 1511014"/>
                  <a:gd name="connsiteY52" fmla="*/ 611207 h 957945"/>
                  <a:gd name="connsiteX53" fmla="*/ 914230 w 1511014"/>
                  <a:gd name="connsiteY53" fmla="*/ 587433 h 957945"/>
                  <a:gd name="connsiteX54" fmla="*/ 912744 w 1511014"/>
                  <a:gd name="connsiteY54" fmla="*/ 566173 h 957945"/>
                  <a:gd name="connsiteX55" fmla="*/ 910353 w 1511014"/>
                  <a:gd name="connsiteY55" fmla="*/ 539951 h 957945"/>
                  <a:gd name="connsiteX56" fmla="*/ 895218 w 1511014"/>
                  <a:gd name="connsiteY56" fmla="*/ 449720 h 957945"/>
                  <a:gd name="connsiteX57" fmla="*/ 896028 w 1511014"/>
                  <a:gd name="connsiteY57" fmla="*/ 418955 h 957945"/>
                  <a:gd name="connsiteX58" fmla="*/ 897885 w 1511014"/>
                  <a:gd name="connsiteY58" fmla="*/ 413240 h 957945"/>
                  <a:gd name="connsiteX59" fmla="*/ 910506 w 1511014"/>
                  <a:gd name="connsiteY59" fmla="*/ 386284 h 957945"/>
                  <a:gd name="connsiteX60" fmla="*/ 912620 w 1511014"/>
                  <a:gd name="connsiteY60" fmla="*/ 381779 h 957945"/>
                  <a:gd name="connsiteX61" fmla="*/ 915430 w 1511014"/>
                  <a:gd name="connsiteY61" fmla="*/ 379502 h 957945"/>
                  <a:gd name="connsiteX62" fmla="*/ 942167 w 1511014"/>
                  <a:gd name="connsiteY62" fmla="*/ 357538 h 957945"/>
                  <a:gd name="connsiteX63" fmla="*/ 942929 w 1511014"/>
                  <a:gd name="connsiteY63" fmla="*/ 357261 h 957945"/>
                  <a:gd name="connsiteX64" fmla="*/ 943329 w 1511014"/>
                  <a:gd name="connsiteY64" fmla="*/ 357118 h 957945"/>
                  <a:gd name="connsiteX65" fmla="*/ 1366753 w 1511014"/>
                  <a:gd name="connsiteY65" fmla="*/ 321990 h 957945"/>
                  <a:gd name="connsiteX66" fmla="*/ 1497427 w 1511014"/>
                  <a:gd name="connsiteY66" fmla="*/ 253105 h 957945"/>
                  <a:gd name="connsiteX67" fmla="*/ 1501722 w 1511014"/>
                  <a:gd name="connsiteY67" fmla="*/ 149007 h 957945"/>
                  <a:gd name="connsiteX68" fmla="*/ 1425608 w 1511014"/>
                  <a:gd name="connsiteY68" fmla="*/ 76207 h 957945"/>
                  <a:gd name="connsiteX69" fmla="*/ 1068211 w 1511014"/>
                  <a:gd name="connsiteY69" fmla="*/ 7 h 957945"/>
                  <a:gd name="connsiteX70" fmla="*/ 1021901 w 1511014"/>
                  <a:gd name="connsiteY70" fmla="*/ 64 h 957945"/>
                  <a:gd name="connsiteX71" fmla="*/ 1021739 w 1511014"/>
                  <a:gd name="connsiteY71" fmla="*/ 93 h 957945"/>
                  <a:gd name="connsiteX72" fmla="*/ 848831 w 1511014"/>
                  <a:gd name="connsiteY72" fmla="*/ 6322 h 957945"/>
                  <a:gd name="connsiteX73" fmla="*/ 838344 w 1511014"/>
                  <a:gd name="connsiteY73" fmla="*/ 7132 h 957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1511014" h="957945">
                    <a:moveTo>
                      <a:pt x="838344" y="7132"/>
                    </a:moveTo>
                    <a:cubicBezTo>
                      <a:pt x="815703" y="9199"/>
                      <a:pt x="793491" y="12333"/>
                      <a:pt x="771355" y="15771"/>
                    </a:cubicBezTo>
                    <a:cubicBezTo>
                      <a:pt x="763258" y="17057"/>
                      <a:pt x="755153" y="18181"/>
                      <a:pt x="747076" y="19686"/>
                    </a:cubicBezTo>
                    <a:cubicBezTo>
                      <a:pt x="728226" y="23143"/>
                      <a:pt x="709604" y="27658"/>
                      <a:pt x="691031" y="32440"/>
                    </a:cubicBezTo>
                    <a:cubicBezTo>
                      <a:pt x="680096" y="35297"/>
                      <a:pt x="669161" y="38183"/>
                      <a:pt x="658255" y="41565"/>
                    </a:cubicBezTo>
                    <a:cubicBezTo>
                      <a:pt x="641024" y="46861"/>
                      <a:pt x="623898" y="53071"/>
                      <a:pt x="606830" y="59824"/>
                    </a:cubicBezTo>
                    <a:cubicBezTo>
                      <a:pt x="595752" y="64225"/>
                      <a:pt x="584684" y="68959"/>
                      <a:pt x="573635" y="74007"/>
                    </a:cubicBezTo>
                    <a:cubicBezTo>
                      <a:pt x="555614" y="82265"/>
                      <a:pt x="537640" y="91285"/>
                      <a:pt x="519714" y="101515"/>
                    </a:cubicBezTo>
                    <a:cubicBezTo>
                      <a:pt x="511056" y="106420"/>
                      <a:pt x="502407" y="111897"/>
                      <a:pt x="493758" y="117298"/>
                    </a:cubicBezTo>
                    <a:cubicBezTo>
                      <a:pt x="472403" y="130519"/>
                      <a:pt x="451724" y="144797"/>
                      <a:pt x="431808" y="160084"/>
                    </a:cubicBezTo>
                    <a:cubicBezTo>
                      <a:pt x="427321" y="163542"/>
                      <a:pt x="422835" y="167523"/>
                      <a:pt x="418349" y="171133"/>
                    </a:cubicBezTo>
                    <a:cubicBezTo>
                      <a:pt x="393117" y="191364"/>
                      <a:pt x="368981" y="212920"/>
                      <a:pt x="346026" y="235703"/>
                    </a:cubicBezTo>
                    <a:lnTo>
                      <a:pt x="345911" y="235818"/>
                    </a:lnTo>
                    <a:cubicBezTo>
                      <a:pt x="322203" y="259535"/>
                      <a:pt x="299591" y="283909"/>
                      <a:pt x="277836" y="308531"/>
                    </a:cubicBezTo>
                    <a:cubicBezTo>
                      <a:pt x="275674" y="310970"/>
                      <a:pt x="273483" y="313399"/>
                      <a:pt x="271350" y="315837"/>
                    </a:cubicBezTo>
                    <a:cubicBezTo>
                      <a:pt x="209094" y="386913"/>
                      <a:pt x="153106" y="463246"/>
                      <a:pt x="104024" y="543989"/>
                    </a:cubicBezTo>
                    <a:lnTo>
                      <a:pt x="100671" y="549524"/>
                    </a:lnTo>
                    <a:cubicBezTo>
                      <a:pt x="87717" y="571231"/>
                      <a:pt x="76192" y="592234"/>
                      <a:pt x="65600" y="612636"/>
                    </a:cubicBezTo>
                    <a:cubicBezTo>
                      <a:pt x="63095" y="617484"/>
                      <a:pt x="60675" y="622256"/>
                      <a:pt x="58304" y="626990"/>
                    </a:cubicBezTo>
                    <a:cubicBezTo>
                      <a:pt x="48588" y="646421"/>
                      <a:pt x="39749" y="665262"/>
                      <a:pt x="32424" y="682931"/>
                    </a:cubicBezTo>
                    <a:cubicBezTo>
                      <a:pt x="31567" y="684979"/>
                      <a:pt x="30834" y="686903"/>
                      <a:pt x="29996" y="688912"/>
                    </a:cubicBezTo>
                    <a:cubicBezTo>
                      <a:pt x="15727" y="721459"/>
                      <a:pt x="6164" y="755864"/>
                      <a:pt x="1582" y="791097"/>
                    </a:cubicBezTo>
                    <a:cubicBezTo>
                      <a:pt x="1421" y="793030"/>
                      <a:pt x="363" y="794611"/>
                      <a:pt x="77" y="796507"/>
                    </a:cubicBezTo>
                    <a:cubicBezTo>
                      <a:pt x="-65" y="799564"/>
                      <a:pt x="-8" y="802631"/>
                      <a:pt x="230" y="805689"/>
                    </a:cubicBezTo>
                    <a:cubicBezTo>
                      <a:pt x="12336" y="815147"/>
                      <a:pt x="23757" y="825444"/>
                      <a:pt x="34425" y="836502"/>
                    </a:cubicBezTo>
                    <a:cubicBezTo>
                      <a:pt x="92699" y="871287"/>
                      <a:pt x="155278" y="898319"/>
                      <a:pt x="220553" y="916903"/>
                    </a:cubicBezTo>
                    <a:cubicBezTo>
                      <a:pt x="226058" y="918560"/>
                      <a:pt x="231545" y="920198"/>
                      <a:pt x="237117" y="921780"/>
                    </a:cubicBezTo>
                    <a:cubicBezTo>
                      <a:pt x="250890" y="925685"/>
                      <a:pt x="264701" y="929323"/>
                      <a:pt x="278541" y="932705"/>
                    </a:cubicBezTo>
                    <a:cubicBezTo>
                      <a:pt x="286999" y="934762"/>
                      <a:pt x="295457" y="936648"/>
                      <a:pt x="303925" y="938486"/>
                    </a:cubicBezTo>
                    <a:cubicBezTo>
                      <a:pt x="316117" y="941153"/>
                      <a:pt x="328252" y="943678"/>
                      <a:pt x="340244" y="945830"/>
                    </a:cubicBezTo>
                    <a:cubicBezTo>
                      <a:pt x="350931" y="947735"/>
                      <a:pt x="361427" y="949192"/>
                      <a:pt x="371943" y="950669"/>
                    </a:cubicBezTo>
                    <a:cubicBezTo>
                      <a:pt x="381668" y="952050"/>
                      <a:pt x="391517" y="953593"/>
                      <a:pt x="400909" y="954565"/>
                    </a:cubicBezTo>
                    <a:cubicBezTo>
                      <a:pt x="420787" y="956574"/>
                      <a:pt x="440275" y="957946"/>
                      <a:pt x="458592" y="957946"/>
                    </a:cubicBezTo>
                    <a:cubicBezTo>
                      <a:pt x="515961" y="957946"/>
                      <a:pt x="570520" y="956003"/>
                      <a:pt x="623203" y="952907"/>
                    </a:cubicBezTo>
                    <a:cubicBezTo>
                      <a:pt x="629813" y="952517"/>
                      <a:pt x="636643" y="952288"/>
                      <a:pt x="643177" y="951850"/>
                    </a:cubicBezTo>
                    <a:cubicBezTo>
                      <a:pt x="692488" y="948554"/>
                      <a:pt x="739170" y="943668"/>
                      <a:pt x="783823" y="937648"/>
                    </a:cubicBezTo>
                    <a:cubicBezTo>
                      <a:pt x="788614" y="936991"/>
                      <a:pt x="793377" y="936334"/>
                      <a:pt x="798110" y="935648"/>
                    </a:cubicBezTo>
                    <a:lnTo>
                      <a:pt x="798682" y="935000"/>
                    </a:lnTo>
                    <a:lnTo>
                      <a:pt x="798768" y="934819"/>
                    </a:lnTo>
                    <a:lnTo>
                      <a:pt x="799282" y="934238"/>
                    </a:lnTo>
                    <a:cubicBezTo>
                      <a:pt x="809150" y="921475"/>
                      <a:pt x="819780" y="909330"/>
                      <a:pt x="831124" y="897862"/>
                    </a:cubicBezTo>
                    <a:lnTo>
                      <a:pt x="832486" y="896291"/>
                    </a:lnTo>
                    <a:lnTo>
                      <a:pt x="832867" y="895814"/>
                    </a:lnTo>
                    <a:cubicBezTo>
                      <a:pt x="845135" y="883041"/>
                      <a:pt x="855823" y="868840"/>
                      <a:pt x="864709" y="853523"/>
                    </a:cubicBezTo>
                    <a:cubicBezTo>
                      <a:pt x="867634" y="848742"/>
                      <a:pt x="870167" y="843713"/>
                      <a:pt x="872787" y="838722"/>
                    </a:cubicBezTo>
                    <a:cubicBezTo>
                      <a:pt x="879540" y="825777"/>
                      <a:pt x="885359" y="812366"/>
                      <a:pt x="890198" y="798583"/>
                    </a:cubicBezTo>
                    <a:cubicBezTo>
                      <a:pt x="891113" y="796002"/>
                      <a:pt x="892113" y="793449"/>
                      <a:pt x="892970" y="790849"/>
                    </a:cubicBezTo>
                    <a:cubicBezTo>
                      <a:pt x="893523" y="789144"/>
                      <a:pt x="894113" y="787458"/>
                      <a:pt x="894637" y="785743"/>
                    </a:cubicBezTo>
                    <a:cubicBezTo>
                      <a:pt x="900123" y="767922"/>
                      <a:pt x="904448" y="749758"/>
                      <a:pt x="907581" y="731375"/>
                    </a:cubicBezTo>
                    <a:lnTo>
                      <a:pt x="908162" y="728412"/>
                    </a:lnTo>
                    <a:cubicBezTo>
                      <a:pt x="911287" y="708658"/>
                      <a:pt x="913392" y="688750"/>
                      <a:pt x="914449" y="668776"/>
                    </a:cubicBezTo>
                    <a:cubicBezTo>
                      <a:pt x="914611" y="665652"/>
                      <a:pt x="914725" y="662557"/>
                      <a:pt x="914859" y="659452"/>
                    </a:cubicBezTo>
                    <a:cubicBezTo>
                      <a:pt x="915563" y="643078"/>
                      <a:pt x="915592" y="626981"/>
                      <a:pt x="915220" y="611207"/>
                    </a:cubicBezTo>
                    <a:cubicBezTo>
                      <a:pt x="914982" y="603073"/>
                      <a:pt x="914677" y="595120"/>
                      <a:pt x="914230" y="587433"/>
                    </a:cubicBezTo>
                    <a:cubicBezTo>
                      <a:pt x="913839" y="580156"/>
                      <a:pt x="913296" y="573174"/>
                      <a:pt x="912744" y="566173"/>
                    </a:cubicBezTo>
                    <a:cubicBezTo>
                      <a:pt x="911992" y="557162"/>
                      <a:pt x="911258" y="547933"/>
                      <a:pt x="910353" y="539951"/>
                    </a:cubicBezTo>
                    <a:lnTo>
                      <a:pt x="895218" y="449720"/>
                    </a:lnTo>
                    <a:cubicBezTo>
                      <a:pt x="893637" y="439500"/>
                      <a:pt x="893913" y="429080"/>
                      <a:pt x="896028" y="418955"/>
                    </a:cubicBezTo>
                    <a:cubicBezTo>
                      <a:pt x="896418" y="416945"/>
                      <a:pt x="897351" y="415211"/>
                      <a:pt x="897885" y="413240"/>
                    </a:cubicBezTo>
                    <a:cubicBezTo>
                      <a:pt x="900485" y="403591"/>
                      <a:pt x="904762" y="394466"/>
                      <a:pt x="910506" y="386284"/>
                    </a:cubicBezTo>
                    <a:cubicBezTo>
                      <a:pt x="911467" y="384893"/>
                      <a:pt x="911563" y="383112"/>
                      <a:pt x="912620" y="381779"/>
                    </a:cubicBezTo>
                    <a:cubicBezTo>
                      <a:pt x="913382" y="380807"/>
                      <a:pt x="914630" y="380436"/>
                      <a:pt x="915430" y="379502"/>
                    </a:cubicBezTo>
                    <a:cubicBezTo>
                      <a:pt x="922755" y="370434"/>
                      <a:pt x="931851" y="362957"/>
                      <a:pt x="942167" y="357538"/>
                    </a:cubicBezTo>
                    <a:lnTo>
                      <a:pt x="942929" y="357261"/>
                    </a:lnTo>
                    <a:lnTo>
                      <a:pt x="943329" y="357118"/>
                    </a:lnTo>
                    <a:cubicBezTo>
                      <a:pt x="1078222" y="305245"/>
                      <a:pt x="1225145" y="293063"/>
                      <a:pt x="1366753" y="321990"/>
                    </a:cubicBezTo>
                    <a:cubicBezTo>
                      <a:pt x="1420560" y="329353"/>
                      <a:pt x="1473090" y="301654"/>
                      <a:pt x="1497427" y="253105"/>
                    </a:cubicBezTo>
                    <a:cubicBezTo>
                      <a:pt x="1513905" y="220673"/>
                      <a:pt x="1515467" y="182687"/>
                      <a:pt x="1501722" y="149007"/>
                    </a:cubicBezTo>
                    <a:cubicBezTo>
                      <a:pt x="1488130" y="114831"/>
                      <a:pt x="1460346" y="88256"/>
                      <a:pt x="1425608" y="76207"/>
                    </a:cubicBezTo>
                    <a:cubicBezTo>
                      <a:pt x="1311356" y="31716"/>
                      <a:pt x="1190674" y="5979"/>
                      <a:pt x="1068211" y="7"/>
                    </a:cubicBezTo>
                    <a:cubicBezTo>
                      <a:pt x="1052723" y="-12"/>
                      <a:pt x="1037283" y="7"/>
                      <a:pt x="1021901" y="64"/>
                    </a:cubicBezTo>
                    <a:lnTo>
                      <a:pt x="1021739" y="93"/>
                    </a:lnTo>
                    <a:cubicBezTo>
                      <a:pt x="961912" y="293"/>
                      <a:pt x="904581" y="1674"/>
                      <a:pt x="848831" y="6322"/>
                    </a:cubicBezTo>
                    <a:cubicBezTo>
                      <a:pt x="845317" y="6627"/>
                      <a:pt x="841821" y="6808"/>
                      <a:pt x="838344" y="713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F8598CFB-8945-72C2-7F0D-AE863BD13945}"/>
                  </a:ext>
                </a:extLst>
              </p:cNvPr>
              <p:cNvSpPr/>
              <p:nvPr/>
            </p:nvSpPr>
            <p:spPr>
              <a:xfrm>
                <a:off x="4504686" y="990600"/>
                <a:ext cx="676913" cy="1638652"/>
              </a:xfrm>
              <a:custGeom>
                <a:avLst/>
                <a:gdLst>
                  <a:gd name="connsiteX0" fmla="*/ 241487 w 676913"/>
                  <a:gd name="connsiteY0" fmla="*/ 1638653 h 1638652"/>
                  <a:gd name="connsiteX1" fmla="*/ 556803 w 676913"/>
                  <a:gd name="connsiteY1" fmla="*/ 1555623 h 1638652"/>
                  <a:gd name="connsiteX2" fmla="*/ 676913 w 676913"/>
                  <a:gd name="connsiteY2" fmla="*/ 1510894 h 1638652"/>
                  <a:gd name="connsiteX3" fmla="*/ 676913 w 676913"/>
                  <a:gd name="connsiteY3" fmla="*/ 609600 h 1638652"/>
                  <a:gd name="connsiteX4" fmla="*/ 544544 w 676913"/>
                  <a:gd name="connsiteY4" fmla="*/ 117615 h 1638652"/>
                  <a:gd name="connsiteX5" fmla="*/ 341967 w 676913"/>
                  <a:gd name="connsiteY5" fmla="*/ 0 h 1638652"/>
                  <a:gd name="connsiteX6" fmla="*/ 0 w 676913"/>
                  <a:gd name="connsiteY6" fmla="*/ 0 h 1638652"/>
                  <a:gd name="connsiteX7" fmla="*/ 241487 w 676913"/>
                  <a:gd name="connsiteY7" fmla="*/ 609600 h 1638652"/>
                  <a:gd name="connsiteX8" fmla="*/ 241487 w 676913"/>
                  <a:gd name="connsiteY8" fmla="*/ 1638653 h 1638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76913" h="1638652">
                    <a:moveTo>
                      <a:pt x="241487" y="1638653"/>
                    </a:moveTo>
                    <a:cubicBezTo>
                      <a:pt x="334223" y="1576207"/>
                      <a:pt x="445341" y="1546946"/>
                      <a:pt x="556803" y="1555623"/>
                    </a:cubicBezTo>
                    <a:cubicBezTo>
                      <a:pt x="593446" y="1539850"/>
                      <a:pt x="632803" y="1525191"/>
                      <a:pt x="676913" y="1510894"/>
                    </a:cubicBezTo>
                    <a:lnTo>
                      <a:pt x="676913" y="609600"/>
                    </a:lnTo>
                    <a:cubicBezTo>
                      <a:pt x="676761" y="436826"/>
                      <a:pt x="631107" y="267138"/>
                      <a:pt x="544544" y="117615"/>
                    </a:cubicBezTo>
                    <a:cubicBezTo>
                      <a:pt x="502730" y="45187"/>
                      <a:pt x="425596" y="410"/>
                      <a:pt x="341967" y="0"/>
                    </a:cubicBezTo>
                    <a:lnTo>
                      <a:pt x="0" y="0"/>
                    </a:lnTo>
                    <a:cubicBezTo>
                      <a:pt x="109156" y="153333"/>
                      <a:pt x="241487" y="378276"/>
                      <a:pt x="241487" y="609600"/>
                    </a:cubicBezTo>
                    <a:lnTo>
                      <a:pt x="241487" y="163865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0FB5D7B7-295A-681D-725F-E4C8092BB8B0}"/>
                  </a:ext>
                </a:extLst>
              </p:cNvPr>
              <p:cNvSpPr/>
              <p:nvPr/>
            </p:nvSpPr>
            <p:spPr>
              <a:xfrm>
                <a:off x="4746174" y="5252399"/>
                <a:ext cx="435425" cy="615000"/>
              </a:xfrm>
              <a:custGeom>
                <a:avLst/>
                <a:gdLst>
                  <a:gd name="connsiteX0" fmla="*/ 0 w 435425"/>
                  <a:gd name="connsiteY0" fmla="*/ 0 h 615000"/>
                  <a:gd name="connsiteX1" fmla="*/ 0 w 435425"/>
                  <a:gd name="connsiteY1" fmla="*/ 397288 h 615000"/>
                  <a:gd name="connsiteX2" fmla="*/ 217713 w 435425"/>
                  <a:gd name="connsiteY2" fmla="*/ 615001 h 615000"/>
                  <a:gd name="connsiteX3" fmla="*/ 435426 w 435425"/>
                  <a:gd name="connsiteY3" fmla="*/ 397288 h 615000"/>
                  <a:gd name="connsiteX4" fmla="*/ 435426 w 435425"/>
                  <a:gd name="connsiteY4" fmla="*/ 348520 h 615000"/>
                  <a:gd name="connsiteX5" fmla="*/ 0 w 435425"/>
                  <a:gd name="connsiteY5" fmla="*/ 0 h 61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425" h="615000">
                    <a:moveTo>
                      <a:pt x="0" y="0"/>
                    </a:moveTo>
                    <a:lnTo>
                      <a:pt x="0" y="397288"/>
                    </a:lnTo>
                    <a:cubicBezTo>
                      <a:pt x="124" y="517474"/>
                      <a:pt x="97526" y="614877"/>
                      <a:pt x="217713" y="615001"/>
                    </a:cubicBezTo>
                    <a:cubicBezTo>
                      <a:pt x="337899" y="614877"/>
                      <a:pt x="435302" y="517474"/>
                      <a:pt x="435426" y="397288"/>
                    </a:cubicBezTo>
                    <a:lnTo>
                      <a:pt x="435426" y="348520"/>
                    </a:lnTo>
                    <a:cubicBezTo>
                      <a:pt x="272844" y="255984"/>
                      <a:pt x="125892" y="138360"/>
                      <a:pt x="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BE26F148-59E2-516B-1CD0-04E7640FABDD}"/>
                  </a:ext>
                </a:extLst>
              </p:cNvPr>
              <p:cNvSpPr/>
              <p:nvPr/>
            </p:nvSpPr>
            <p:spPr>
              <a:xfrm>
                <a:off x="6749451" y="3340629"/>
                <a:ext cx="1044740" cy="2526771"/>
              </a:xfrm>
              <a:custGeom>
                <a:avLst/>
                <a:gdLst>
                  <a:gd name="connsiteX0" fmla="*/ 504825 w 1044749"/>
                  <a:gd name="connsiteY0" fmla="*/ 0 h 2526763"/>
                  <a:gd name="connsiteX1" fmla="*/ 411756 w 1044749"/>
                  <a:gd name="connsiteY1" fmla="*/ 52835 h 2526763"/>
                  <a:gd name="connsiteX2" fmla="*/ 390868 w 1044749"/>
                  <a:gd name="connsiteY2" fmla="*/ 60617 h 2526763"/>
                  <a:gd name="connsiteX3" fmla="*/ 380562 w 1044749"/>
                  <a:gd name="connsiteY3" fmla="*/ 63646 h 2526763"/>
                  <a:gd name="connsiteX4" fmla="*/ 237925 w 1044749"/>
                  <a:gd name="connsiteY4" fmla="*/ 86916 h 2526763"/>
                  <a:gd name="connsiteX5" fmla="*/ 169021 w 1044749"/>
                  <a:gd name="connsiteY5" fmla="*/ 324936 h 2526763"/>
                  <a:gd name="connsiteX6" fmla="*/ 172136 w 1044749"/>
                  <a:gd name="connsiteY6" fmla="*/ 332356 h 2526763"/>
                  <a:gd name="connsiteX7" fmla="*/ 543354 w 1044749"/>
                  <a:gd name="connsiteY7" fmla="*/ 787689 h 2526763"/>
                  <a:gd name="connsiteX8" fmla="*/ 863718 w 1044749"/>
                  <a:gd name="connsiteY8" fmla="*/ 1099547 h 2526763"/>
                  <a:gd name="connsiteX9" fmla="*/ 817321 w 1044749"/>
                  <a:gd name="connsiteY9" fmla="*/ 1213637 h 2526763"/>
                  <a:gd name="connsiteX10" fmla="*/ 703231 w 1044749"/>
                  <a:gd name="connsiteY10" fmla="*/ 1167241 h 2526763"/>
                  <a:gd name="connsiteX11" fmla="*/ 501082 w 1044749"/>
                  <a:gd name="connsiteY11" fmla="*/ 956586 h 2526763"/>
                  <a:gd name="connsiteX12" fmla="*/ 101841 w 1044749"/>
                  <a:gd name="connsiteY12" fmla="*/ 628250 h 2526763"/>
                  <a:gd name="connsiteX13" fmla="*/ 86782 w 1044749"/>
                  <a:gd name="connsiteY13" fmla="*/ 785051 h 2526763"/>
                  <a:gd name="connsiteX14" fmla="*/ 204997 w 1044749"/>
                  <a:gd name="connsiteY14" fmla="*/ 1088574 h 2526763"/>
                  <a:gd name="connsiteX15" fmla="*/ 345224 w 1044749"/>
                  <a:gd name="connsiteY15" fmla="*/ 1434570 h 2526763"/>
                  <a:gd name="connsiteX16" fmla="*/ 687200 w 1044749"/>
                  <a:gd name="connsiteY16" fmla="*/ 1791129 h 2526763"/>
                  <a:gd name="connsiteX17" fmla="*/ 791680 w 1044749"/>
                  <a:gd name="connsiteY17" fmla="*/ 1917506 h 2526763"/>
                  <a:gd name="connsiteX18" fmla="*/ 870471 w 1044749"/>
                  <a:gd name="connsiteY18" fmla="*/ 2008337 h 2526763"/>
                  <a:gd name="connsiteX19" fmla="*/ 783479 w 1044749"/>
                  <a:gd name="connsiteY19" fmla="*/ 2091338 h 2526763"/>
                  <a:gd name="connsiteX20" fmla="*/ 656625 w 1044749"/>
                  <a:gd name="connsiteY20" fmla="*/ 2036159 h 2526763"/>
                  <a:gd name="connsiteX21" fmla="*/ 583797 w 1044749"/>
                  <a:gd name="connsiteY21" fmla="*/ 2152907 h 2526763"/>
                  <a:gd name="connsiteX22" fmla="*/ 499386 w 1044749"/>
                  <a:gd name="connsiteY22" fmla="*/ 2176072 h 2526763"/>
                  <a:gd name="connsiteX23" fmla="*/ 437493 w 1044749"/>
                  <a:gd name="connsiteY23" fmla="*/ 2114178 h 2526763"/>
                  <a:gd name="connsiteX24" fmla="*/ 460658 w 1044749"/>
                  <a:gd name="connsiteY24" fmla="*/ 2029768 h 2526763"/>
                  <a:gd name="connsiteX25" fmla="*/ 521084 w 1044749"/>
                  <a:gd name="connsiteY25" fmla="*/ 1851984 h 2526763"/>
                  <a:gd name="connsiteX26" fmla="*/ 331956 w 1044749"/>
                  <a:gd name="connsiteY26" fmla="*/ 1645053 h 2526763"/>
                  <a:gd name="connsiteX27" fmla="*/ 146333 w 1044749"/>
                  <a:gd name="connsiteY27" fmla="*/ 2062677 h 2526763"/>
                  <a:gd name="connsiteX28" fmla="*/ 0 w 1044749"/>
                  <a:gd name="connsiteY28" fmla="*/ 2435038 h 2526763"/>
                  <a:gd name="connsiteX29" fmla="*/ 106451 w 1044749"/>
                  <a:gd name="connsiteY29" fmla="*/ 2460174 h 2526763"/>
                  <a:gd name="connsiteX30" fmla="*/ 522237 w 1044749"/>
                  <a:gd name="connsiteY30" fmla="*/ 2526763 h 2526763"/>
                  <a:gd name="connsiteX31" fmla="*/ 1044750 w 1044749"/>
                  <a:gd name="connsiteY31" fmla="*/ 1655902 h 2526763"/>
                  <a:gd name="connsiteX32" fmla="*/ 504825 w 1044749"/>
                  <a:gd name="connsiteY32" fmla="*/ 0 h 252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044749" h="2526763">
                    <a:moveTo>
                      <a:pt x="504825" y="0"/>
                    </a:moveTo>
                    <a:cubicBezTo>
                      <a:pt x="476993" y="22727"/>
                      <a:pt x="445532" y="40586"/>
                      <a:pt x="411756" y="52835"/>
                    </a:cubicBezTo>
                    <a:cubicBezTo>
                      <a:pt x="404803" y="55540"/>
                      <a:pt x="397898" y="58312"/>
                      <a:pt x="390868" y="60617"/>
                    </a:cubicBezTo>
                    <a:cubicBezTo>
                      <a:pt x="387448" y="61712"/>
                      <a:pt x="384010" y="62627"/>
                      <a:pt x="380562" y="63646"/>
                    </a:cubicBezTo>
                    <a:cubicBezTo>
                      <a:pt x="334108" y="77067"/>
                      <a:pt x="286226" y="84877"/>
                      <a:pt x="237925" y="86916"/>
                    </a:cubicBezTo>
                    <a:cubicBezTo>
                      <a:pt x="221037" y="140894"/>
                      <a:pt x="194958" y="227295"/>
                      <a:pt x="169021" y="324936"/>
                    </a:cubicBezTo>
                    <a:cubicBezTo>
                      <a:pt x="169812" y="327565"/>
                      <a:pt x="171574" y="329622"/>
                      <a:pt x="172136" y="332356"/>
                    </a:cubicBezTo>
                    <a:cubicBezTo>
                      <a:pt x="172946" y="336185"/>
                      <a:pt x="253737" y="715232"/>
                      <a:pt x="543354" y="787689"/>
                    </a:cubicBezTo>
                    <a:cubicBezTo>
                      <a:pt x="748608" y="838971"/>
                      <a:pt x="852573" y="1073096"/>
                      <a:pt x="863718" y="1099547"/>
                    </a:cubicBezTo>
                    <a:cubicBezTo>
                      <a:pt x="882415" y="1143867"/>
                      <a:pt x="861641" y="1194940"/>
                      <a:pt x="817321" y="1213637"/>
                    </a:cubicBezTo>
                    <a:cubicBezTo>
                      <a:pt x="773001" y="1232335"/>
                      <a:pt x="721928" y="1211561"/>
                      <a:pt x="703231" y="1167241"/>
                    </a:cubicBezTo>
                    <a:cubicBezTo>
                      <a:pt x="681971" y="1117492"/>
                      <a:pt x="603980" y="982351"/>
                      <a:pt x="501082" y="956586"/>
                    </a:cubicBezTo>
                    <a:cubicBezTo>
                      <a:pt x="327822" y="908018"/>
                      <a:pt x="182947" y="788880"/>
                      <a:pt x="101841" y="628250"/>
                    </a:cubicBezTo>
                    <a:cubicBezTo>
                      <a:pt x="92831" y="680056"/>
                      <a:pt x="87792" y="732472"/>
                      <a:pt x="86782" y="785051"/>
                    </a:cubicBezTo>
                    <a:cubicBezTo>
                      <a:pt x="98146" y="895016"/>
                      <a:pt x="138989" y="999887"/>
                      <a:pt x="204997" y="1088574"/>
                    </a:cubicBezTo>
                    <a:cubicBezTo>
                      <a:pt x="277073" y="1191939"/>
                      <a:pt x="324993" y="1310192"/>
                      <a:pt x="345224" y="1434570"/>
                    </a:cubicBezTo>
                    <a:cubicBezTo>
                      <a:pt x="482813" y="1528296"/>
                      <a:pt x="599294" y="1649749"/>
                      <a:pt x="687200" y="1791129"/>
                    </a:cubicBezTo>
                    <a:cubicBezTo>
                      <a:pt x="739588" y="1895904"/>
                      <a:pt x="784488" y="1915039"/>
                      <a:pt x="791680" y="1917506"/>
                    </a:cubicBezTo>
                    <a:cubicBezTo>
                      <a:pt x="837981" y="1921897"/>
                      <a:pt x="872662" y="1961883"/>
                      <a:pt x="870471" y="2008337"/>
                    </a:cubicBezTo>
                    <a:cubicBezTo>
                      <a:pt x="868280" y="2054790"/>
                      <a:pt x="829980" y="2091328"/>
                      <a:pt x="783479" y="2091338"/>
                    </a:cubicBezTo>
                    <a:cubicBezTo>
                      <a:pt x="736197" y="2087728"/>
                      <a:pt x="691505" y="2068297"/>
                      <a:pt x="656625" y="2036159"/>
                    </a:cubicBezTo>
                    <a:cubicBezTo>
                      <a:pt x="640575" y="2079641"/>
                      <a:pt x="615791" y="2119370"/>
                      <a:pt x="583797" y="2152907"/>
                    </a:cubicBezTo>
                    <a:cubicBezTo>
                      <a:pt x="561870" y="2175234"/>
                      <a:pt x="529638" y="2184083"/>
                      <a:pt x="499386" y="2176072"/>
                    </a:cubicBezTo>
                    <a:cubicBezTo>
                      <a:pt x="469135" y="2168062"/>
                      <a:pt x="445503" y="2144430"/>
                      <a:pt x="437493" y="2114178"/>
                    </a:cubicBezTo>
                    <a:cubicBezTo>
                      <a:pt x="429482" y="2083927"/>
                      <a:pt x="438331" y="2051694"/>
                      <a:pt x="460658" y="2029768"/>
                    </a:cubicBezTo>
                    <a:cubicBezTo>
                      <a:pt x="498415" y="1978038"/>
                      <a:pt x="519494" y="1916011"/>
                      <a:pt x="521084" y="1851984"/>
                    </a:cubicBezTo>
                    <a:cubicBezTo>
                      <a:pt x="469506" y="1773336"/>
                      <a:pt x="405651" y="1703480"/>
                      <a:pt x="331956" y="1645053"/>
                    </a:cubicBezTo>
                    <a:cubicBezTo>
                      <a:pt x="296913" y="1794701"/>
                      <a:pt x="233944" y="1936395"/>
                      <a:pt x="146333" y="2062677"/>
                    </a:cubicBezTo>
                    <a:cubicBezTo>
                      <a:pt x="63484" y="2170557"/>
                      <a:pt x="12763" y="2299621"/>
                      <a:pt x="0" y="2435038"/>
                    </a:cubicBezTo>
                    <a:cubicBezTo>
                      <a:pt x="36366" y="2443420"/>
                      <a:pt x="72009" y="2451868"/>
                      <a:pt x="106451" y="2460174"/>
                    </a:cubicBezTo>
                    <a:cubicBezTo>
                      <a:pt x="241859" y="2499046"/>
                      <a:pt x="381467" y="2521401"/>
                      <a:pt x="522237" y="2526763"/>
                    </a:cubicBezTo>
                    <a:cubicBezTo>
                      <a:pt x="717375" y="2526763"/>
                      <a:pt x="1044750" y="2413654"/>
                      <a:pt x="1044750" y="1655902"/>
                    </a:cubicBezTo>
                    <a:cubicBezTo>
                      <a:pt x="1044731" y="1263425"/>
                      <a:pt x="856059" y="568528"/>
                      <a:pt x="504825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F410AD02-0B95-EF3C-6279-F77C9781FEE1}"/>
                  </a:ext>
                </a:extLst>
              </p:cNvPr>
              <p:cNvSpPr/>
              <p:nvPr/>
            </p:nvSpPr>
            <p:spPr>
              <a:xfrm>
                <a:off x="4637770" y="3099282"/>
                <a:ext cx="2285571" cy="2640625"/>
              </a:xfrm>
              <a:custGeom>
                <a:avLst/>
                <a:gdLst>
                  <a:gd name="connsiteX0" fmla="*/ 2167338 w 2285571"/>
                  <a:gd name="connsiteY0" fmla="*/ 1419568 h 2640625"/>
                  <a:gd name="connsiteX1" fmla="*/ 2105682 w 2285571"/>
                  <a:gd name="connsiteY1" fmla="*/ 1311773 h 2640625"/>
                  <a:gd name="connsiteX2" fmla="*/ 1850117 w 2285571"/>
                  <a:gd name="connsiteY2" fmla="*/ 1461830 h 2640625"/>
                  <a:gd name="connsiteX3" fmla="*/ 1763030 w 2285571"/>
                  <a:gd name="connsiteY3" fmla="*/ 1374743 h 2640625"/>
                  <a:gd name="connsiteX4" fmla="*/ 1850117 w 2285571"/>
                  <a:gd name="connsiteY4" fmla="*/ 1287656 h 2640625"/>
                  <a:gd name="connsiteX5" fmla="*/ 2028358 w 2285571"/>
                  <a:gd name="connsiteY5" fmla="*/ 1086974 h 2640625"/>
                  <a:gd name="connsiteX6" fmla="*/ 2024291 w 2285571"/>
                  <a:gd name="connsiteY6" fmla="*/ 1026405 h 2640625"/>
                  <a:gd name="connsiteX7" fmla="*/ 2170110 w 2285571"/>
                  <a:gd name="connsiteY7" fmla="*/ 318897 h 2640625"/>
                  <a:gd name="connsiteX8" fmla="*/ 2155269 w 2285571"/>
                  <a:gd name="connsiteY8" fmla="*/ 316125 h 2640625"/>
                  <a:gd name="connsiteX9" fmla="*/ 2127352 w 2285571"/>
                  <a:gd name="connsiteY9" fmla="*/ 308839 h 2640625"/>
                  <a:gd name="connsiteX10" fmla="*/ 2096624 w 2285571"/>
                  <a:gd name="connsiteY10" fmla="*/ 300009 h 2640625"/>
                  <a:gd name="connsiteX11" fmla="*/ 2068440 w 2285571"/>
                  <a:gd name="connsiteY11" fmla="*/ 289112 h 2640625"/>
                  <a:gd name="connsiteX12" fmla="*/ 2043198 w 2285571"/>
                  <a:gd name="connsiteY12" fmla="*/ 278254 h 2640625"/>
                  <a:gd name="connsiteX13" fmla="*/ 2016262 w 2285571"/>
                  <a:gd name="connsiteY13" fmla="*/ 263766 h 2640625"/>
                  <a:gd name="connsiteX14" fmla="*/ 1995611 w 2285571"/>
                  <a:gd name="connsiteY14" fmla="*/ 251212 h 2640625"/>
                  <a:gd name="connsiteX15" fmla="*/ 1970980 w 2285571"/>
                  <a:gd name="connsiteY15" fmla="*/ 233201 h 2640625"/>
                  <a:gd name="connsiteX16" fmla="*/ 1954578 w 2285571"/>
                  <a:gd name="connsiteY16" fmla="*/ 219313 h 2640625"/>
                  <a:gd name="connsiteX17" fmla="*/ 1933061 w 2285571"/>
                  <a:gd name="connsiteY17" fmla="*/ 197815 h 2640625"/>
                  <a:gd name="connsiteX18" fmla="*/ 1920678 w 2285571"/>
                  <a:gd name="connsiteY18" fmla="*/ 182870 h 2640625"/>
                  <a:gd name="connsiteX19" fmla="*/ 1903152 w 2285571"/>
                  <a:gd name="connsiteY19" fmla="*/ 158067 h 2640625"/>
                  <a:gd name="connsiteX20" fmla="*/ 1899333 w 2285571"/>
                  <a:gd name="connsiteY20" fmla="*/ 152657 h 2640625"/>
                  <a:gd name="connsiteX21" fmla="*/ 1895256 w 2285571"/>
                  <a:gd name="connsiteY21" fmla="*/ 143475 h 2640625"/>
                  <a:gd name="connsiteX22" fmla="*/ 1884617 w 2285571"/>
                  <a:gd name="connsiteY22" fmla="*/ 123825 h 2640625"/>
                  <a:gd name="connsiteX23" fmla="*/ 1879597 w 2285571"/>
                  <a:gd name="connsiteY23" fmla="*/ 108223 h 2640625"/>
                  <a:gd name="connsiteX24" fmla="*/ 1877406 w 2285571"/>
                  <a:gd name="connsiteY24" fmla="*/ 101413 h 2640625"/>
                  <a:gd name="connsiteX25" fmla="*/ 1868300 w 2285571"/>
                  <a:gd name="connsiteY25" fmla="*/ 55674 h 2640625"/>
                  <a:gd name="connsiteX26" fmla="*/ 1868205 w 2285571"/>
                  <a:gd name="connsiteY26" fmla="*/ 55197 h 2640625"/>
                  <a:gd name="connsiteX27" fmla="*/ 1846393 w 2285571"/>
                  <a:gd name="connsiteY27" fmla="*/ 56807 h 2640625"/>
                  <a:gd name="connsiteX28" fmla="*/ 1756039 w 2285571"/>
                  <a:gd name="connsiteY28" fmla="*/ 63465 h 2640625"/>
                  <a:gd name="connsiteX29" fmla="*/ 1718681 w 2285571"/>
                  <a:gd name="connsiteY29" fmla="*/ 65475 h 2640625"/>
                  <a:gd name="connsiteX30" fmla="*/ 1588875 w 2285571"/>
                  <a:gd name="connsiteY30" fmla="*/ 68456 h 2640625"/>
                  <a:gd name="connsiteX31" fmla="*/ 1513827 w 2285571"/>
                  <a:gd name="connsiteY31" fmla="*/ 63979 h 2640625"/>
                  <a:gd name="connsiteX32" fmla="*/ 1460630 w 2285571"/>
                  <a:gd name="connsiteY32" fmla="*/ 56283 h 2640625"/>
                  <a:gd name="connsiteX33" fmla="*/ 1433970 w 2285571"/>
                  <a:gd name="connsiteY33" fmla="*/ 52092 h 2640625"/>
                  <a:gd name="connsiteX34" fmla="*/ 1372381 w 2285571"/>
                  <a:gd name="connsiteY34" fmla="*/ 38595 h 2640625"/>
                  <a:gd name="connsiteX35" fmla="*/ 1348978 w 2285571"/>
                  <a:gd name="connsiteY35" fmla="*/ 33004 h 2640625"/>
                  <a:gd name="connsiteX36" fmla="*/ 1291714 w 2285571"/>
                  <a:gd name="connsiteY36" fmla="*/ 16402 h 2640625"/>
                  <a:gd name="connsiteX37" fmla="*/ 1261120 w 2285571"/>
                  <a:gd name="connsiteY37" fmla="*/ 6667 h 2640625"/>
                  <a:gd name="connsiteX38" fmla="*/ 1240146 w 2285571"/>
                  <a:gd name="connsiteY38" fmla="*/ 0 h 2640625"/>
                  <a:gd name="connsiteX39" fmla="*/ 1236936 w 2285571"/>
                  <a:gd name="connsiteY39" fmla="*/ 28051 h 2640625"/>
                  <a:gd name="connsiteX40" fmla="*/ 1233021 w 2285571"/>
                  <a:gd name="connsiteY40" fmla="*/ 62379 h 2640625"/>
                  <a:gd name="connsiteX41" fmla="*/ 1224725 w 2285571"/>
                  <a:gd name="connsiteY41" fmla="*/ 99822 h 2640625"/>
                  <a:gd name="connsiteX42" fmla="*/ 1216047 w 2285571"/>
                  <a:gd name="connsiteY42" fmla="*/ 134026 h 2640625"/>
                  <a:gd name="connsiteX43" fmla="*/ 1202789 w 2285571"/>
                  <a:gd name="connsiteY43" fmla="*/ 171536 h 2640625"/>
                  <a:gd name="connsiteX44" fmla="*/ 1189835 w 2285571"/>
                  <a:gd name="connsiteY44" fmla="*/ 205530 h 2640625"/>
                  <a:gd name="connsiteX45" fmla="*/ 1171985 w 2285571"/>
                  <a:gd name="connsiteY45" fmla="*/ 243154 h 2640625"/>
                  <a:gd name="connsiteX46" fmla="*/ 1155335 w 2285571"/>
                  <a:gd name="connsiteY46" fmla="*/ 276635 h 2640625"/>
                  <a:gd name="connsiteX47" fmla="*/ 1133199 w 2285571"/>
                  <a:gd name="connsiteY47" fmla="*/ 314487 h 2640625"/>
                  <a:gd name="connsiteX48" fmla="*/ 1113434 w 2285571"/>
                  <a:gd name="connsiteY48" fmla="*/ 347205 h 2640625"/>
                  <a:gd name="connsiteX49" fmla="*/ 1087469 w 2285571"/>
                  <a:gd name="connsiteY49" fmla="*/ 385096 h 2640625"/>
                  <a:gd name="connsiteX50" fmla="*/ 1066171 w 2285571"/>
                  <a:gd name="connsiteY50" fmla="*/ 415614 h 2640625"/>
                  <a:gd name="connsiteX51" fmla="*/ 1066362 w 2285571"/>
                  <a:gd name="connsiteY51" fmla="*/ 416557 h 2640625"/>
                  <a:gd name="connsiteX52" fmla="*/ 1127932 w 2285571"/>
                  <a:gd name="connsiteY52" fmla="*/ 616496 h 2640625"/>
                  <a:gd name="connsiteX53" fmla="*/ 1128084 w 2285571"/>
                  <a:gd name="connsiteY53" fmla="*/ 616677 h 2640625"/>
                  <a:gd name="connsiteX54" fmla="*/ 1329099 w 2285571"/>
                  <a:gd name="connsiteY54" fmla="*/ 765238 h 2640625"/>
                  <a:gd name="connsiteX55" fmla="*/ 1390374 w 2285571"/>
                  <a:gd name="connsiteY55" fmla="*/ 790775 h 2640625"/>
                  <a:gd name="connsiteX56" fmla="*/ 1415463 w 2285571"/>
                  <a:gd name="connsiteY56" fmla="*/ 852230 h 2640625"/>
                  <a:gd name="connsiteX57" fmla="*/ 1327614 w 2285571"/>
                  <a:gd name="connsiteY57" fmla="*/ 939317 h 2640625"/>
                  <a:gd name="connsiteX58" fmla="*/ 1239736 w 2285571"/>
                  <a:gd name="connsiteY58" fmla="*/ 916934 h 2640625"/>
                  <a:gd name="connsiteX59" fmla="*/ 1240527 w 2285571"/>
                  <a:gd name="connsiteY59" fmla="*/ 939317 h 2640625"/>
                  <a:gd name="connsiteX60" fmla="*/ 1153440 w 2285571"/>
                  <a:gd name="connsiteY60" fmla="*/ 1026405 h 2640625"/>
                  <a:gd name="connsiteX61" fmla="*/ 1066352 w 2285571"/>
                  <a:gd name="connsiteY61" fmla="*/ 939317 h 2640625"/>
                  <a:gd name="connsiteX62" fmla="*/ 1004783 w 2285571"/>
                  <a:gd name="connsiteY62" fmla="*/ 739626 h 2640625"/>
                  <a:gd name="connsiteX63" fmla="*/ 919439 w 2285571"/>
                  <a:gd name="connsiteY63" fmla="*/ 589159 h 2640625"/>
                  <a:gd name="connsiteX64" fmla="*/ 917343 w 2285571"/>
                  <a:gd name="connsiteY64" fmla="*/ 591388 h 2640625"/>
                  <a:gd name="connsiteX65" fmla="*/ 890645 w 2285571"/>
                  <a:gd name="connsiteY65" fmla="*/ 619706 h 2640625"/>
                  <a:gd name="connsiteX66" fmla="*/ 852878 w 2285571"/>
                  <a:gd name="connsiteY66" fmla="*/ 657454 h 2640625"/>
                  <a:gd name="connsiteX67" fmla="*/ 825789 w 2285571"/>
                  <a:gd name="connsiteY67" fmla="*/ 684352 h 2640625"/>
                  <a:gd name="connsiteX68" fmla="*/ 785393 w 2285571"/>
                  <a:gd name="connsiteY68" fmla="*/ 722471 h 2640625"/>
                  <a:gd name="connsiteX69" fmla="*/ 759190 w 2285571"/>
                  <a:gd name="connsiteY69" fmla="*/ 747093 h 2640625"/>
                  <a:gd name="connsiteX70" fmla="*/ 716271 w 2285571"/>
                  <a:gd name="connsiteY70" fmla="*/ 785765 h 2640625"/>
                  <a:gd name="connsiteX71" fmla="*/ 691648 w 2285571"/>
                  <a:gd name="connsiteY71" fmla="*/ 807882 h 2640625"/>
                  <a:gd name="connsiteX72" fmla="*/ 642747 w 2285571"/>
                  <a:gd name="connsiteY72" fmla="*/ 850325 h 2640625"/>
                  <a:gd name="connsiteX73" fmla="*/ 636222 w 2285571"/>
                  <a:gd name="connsiteY73" fmla="*/ 855983 h 2640625"/>
                  <a:gd name="connsiteX74" fmla="*/ 713042 w 2285571"/>
                  <a:gd name="connsiteY74" fmla="*/ 1259691 h 2640625"/>
                  <a:gd name="connsiteX75" fmla="*/ 714194 w 2285571"/>
                  <a:gd name="connsiteY75" fmla="*/ 1262043 h 2640625"/>
                  <a:gd name="connsiteX76" fmla="*/ 892273 w 2285571"/>
                  <a:gd name="connsiteY76" fmla="*/ 1287647 h 2640625"/>
                  <a:gd name="connsiteX77" fmla="*/ 979313 w 2285571"/>
                  <a:gd name="connsiteY77" fmla="*/ 1374772 h 2640625"/>
                  <a:gd name="connsiteX78" fmla="*/ 892188 w 2285571"/>
                  <a:gd name="connsiteY78" fmla="*/ 1461811 h 2640625"/>
                  <a:gd name="connsiteX79" fmla="*/ 723929 w 2285571"/>
                  <a:gd name="connsiteY79" fmla="*/ 1446448 h 2640625"/>
                  <a:gd name="connsiteX80" fmla="*/ 845201 w 2285571"/>
                  <a:gd name="connsiteY80" fmla="*/ 1645758 h 2640625"/>
                  <a:gd name="connsiteX81" fmla="*/ 888949 w 2285571"/>
                  <a:gd name="connsiteY81" fmla="*/ 1743723 h 2640625"/>
                  <a:gd name="connsiteX82" fmla="*/ 804634 w 2285571"/>
                  <a:gd name="connsiteY82" fmla="*/ 1810064 h 2640625"/>
                  <a:gd name="connsiteX83" fmla="*/ 766153 w 2285571"/>
                  <a:gd name="connsiteY83" fmla="*/ 1800968 h 2640625"/>
                  <a:gd name="connsiteX84" fmla="*/ 543849 w 2285571"/>
                  <a:gd name="connsiteY84" fmla="*/ 1374724 h 2640625"/>
                  <a:gd name="connsiteX85" fmla="*/ 489166 w 2285571"/>
                  <a:gd name="connsiteY85" fmla="*/ 979122 h 2640625"/>
                  <a:gd name="connsiteX86" fmla="*/ 431340 w 2285571"/>
                  <a:gd name="connsiteY86" fmla="*/ 1026462 h 2640625"/>
                  <a:gd name="connsiteX87" fmla="*/ 257080 w 2285571"/>
                  <a:gd name="connsiteY87" fmla="*/ 1175033 h 2640625"/>
                  <a:gd name="connsiteX88" fmla="*/ 221104 w 2285571"/>
                  <a:gd name="connsiteY88" fmla="*/ 1221943 h 2640625"/>
                  <a:gd name="connsiteX89" fmla="*/ 154943 w 2285571"/>
                  <a:gd name="connsiteY89" fmla="*/ 1402794 h 2640625"/>
                  <a:gd name="connsiteX90" fmla="*/ 133464 w 2285571"/>
                  <a:gd name="connsiteY90" fmla="*/ 1476022 h 2640625"/>
                  <a:gd name="connsiteX91" fmla="*/ 131426 w 2285571"/>
                  <a:gd name="connsiteY91" fmla="*/ 1482328 h 2640625"/>
                  <a:gd name="connsiteX92" fmla="*/ 120091 w 2285571"/>
                  <a:gd name="connsiteY92" fmla="*/ 1514808 h 2640625"/>
                  <a:gd name="connsiteX93" fmla="*/ 110385 w 2285571"/>
                  <a:gd name="connsiteY93" fmla="*/ 1538354 h 2640625"/>
                  <a:gd name="connsiteX94" fmla="*/ 96574 w 2285571"/>
                  <a:gd name="connsiteY94" fmla="*/ 1567967 h 2640625"/>
                  <a:gd name="connsiteX95" fmla="*/ 79696 w 2285571"/>
                  <a:gd name="connsiteY95" fmla="*/ 1598028 h 2640625"/>
                  <a:gd name="connsiteX96" fmla="*/ 68304 w 2285571"/>
                  <a:gd name="connsiteY96" fmla="*/ 1614545 h 2640625"/>
                  <a:gd name="connsiteX97" fmla="*/ 49520 w 2285571"/>
                  <a:gd name="connsiteY97" fmla="*/ 1637747 h 2640625"/>
                  <a:gd name="connsiteX98" fmla="*/ 35147 w 2285571"/>
                  <a:gd name="connsiteY98" fmla="*/ 1653302 h 2640625"/>
                  <a:gd name="connsiteX99" fmla="*/ 4743 w 2285571"/>
                  <a:gd name="connsiteY99" fmla="*/ 1677600 h 2640625"/>
                  <a:gd name="connsiteX100" fmla="*/ 0 w 2285571"/>
                  <a:gd name="connsiteY100" fmla="*/ 1681391 h 2640625"/>
                  <a:gd name="connsiteX101" fmla="*/ 110833 w 2285571"/>
                  <a:gd name="connsiteY101" fmla="*/ 1872853 h 2640625"/>
                  <a:gd name="connsiteX102" fmla="*/ 189805 w 2285571"/>
                  <a:gd name="connsiteY102" fmla="*/ 1979047 h 2640625"/>
                  <a:gd name="connsiteX103" fmla="*/ 219923 w 2285571"/>
                  <a:gd name="connsiteY103" fmla="*/ 2015081 h 2640625"/>
                  <a:gd name="connsiteX104" fmla="*/ 265043 w 2285571"/>
                  <a:gd name="connsiteY104" fmla="*/ 2064591 h 2640625"/>
                  <a:gd name="connsiteX105" fmla="*/ 307658 w 2285571"/>
                  <a:gd name="connsiteY105" fmla="*/ 2106797 h 2640625"/>
                  <a:gd name="connsiteX106" fmla="*/ 373028 w 2285571"/>
                  <a:gd name="connsiteY106" fmla="*/ 2166347 h 2640625"/>
                  <a:gd name="connsiteX107" fmla="*/ 427044 w 2285571"/>
                  <a:gd name="connsiteY107" fmla="*/ 2211229 h 2640625"/>
                  <a:gd name="connsiteX108" fmla="*/ 474507 w 2285571"/>
                  <a:gd name="connsiteY108" fmla="*/ 2246624 h 2640625"/>
                  <a:gd name="connsiteX109" fmla="*/ 518684 w 2285571"/>
                  <a:gd name="connsiteY109" fmla="*/ 2277723 h 2640625"/>
                  <a:gd name="connsiteX110" fmla="*/ 573853 w 2285571"/>
                  <a:gd name="connsiteY110" fmla="*/ 2313889 h 2640625"/>
                  <a:gd name="connsiteX111" fmla="*/ 603094 w 2285571"/>
                  <a:gd name="connsiteY111" fmla="*/ 2331434 h 2640625"/>
                  <a:gd name="connsiteX112" fmla="*/ 672227 w 2285571"/>
                  <a:gd name="connsiteY112" fmla="*/ 2371201 h 2640625"/>
                  <a:gd name="connsiteX113" fmla="*/ 1236116 w 2285571"/>
                  <a:gd name="connsiteY113" fmla="*/ 2572674 h 2640625"/>
                  <a:gd name="connsiteX114" fmla="*/ 1238298 w 2285571"/>
                  <a:gd name="connsiteY114" fmla="*/ 2573608 h 2640625"/>
                  <a:gd name="connsiteX115" fmla="*/ 1414720 w 2285571"/>
                  <a:gd name="connsiteY115" fmla="*/ 2593934 h 2640625"/>
                  <a:gd name="connsiteX116" fmla="*/ 1939547 w 2285571"/>
                  <a:gd name="connsiteY116" fmla="*/ 2640625 h 2640625"/>
                  <a:gd name="connsiteX117" fmla="*/ 2109873 w 2285571"/>
                  <a:gd name="connsiteY117" fmla="*/ 2212515 h 2640625"/>
                  <a:gd name="connsiteX118" fmla="*/ 2285571 w 2285571"/>
                  <a:gd name="connsiteY118" fmla="*/ 1723082 h 2640625"/>
                  <a:gd name="connsiteX119" fmla="*/ 2167338 w 2285571"/>
                  <a:gd name="connsiteY119" fmla="*/ 1419568 h 2640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</a:cxnLst>
                <a:rect l="l" t="t" r="r" b="b"/>
                <a:pathLst>
                  <a:path w="2285571" h="2640625">
                    <a:moveTo>
                      <a:pt x="2167338" y="1419568"/>
                    </a:moveTo>
                    <a:cubicBezTo>
                      <a:pt x="2146735" y="1385240"/>
                      <a:pt x="2125504" y="1349292"/>
                      <a:pt x="2105682" y="1311773"/>
                    </a:cubicBezTo>
                    <a:cubicBezTo>
                      <a:pt x="2050142" y="1400565"/>
                      <a:pt x="1954711" y="1456592"/>
                      <a:pt x="1850117" y="1461830"/>
                    </a:cubicBezTo>
                    <a:cubicBezTo>
                      <a:pt x="1802025" y="1461830"/>
                      <a:pt x="1763030" y="1422845"/>
                      <a:pt x="1763030" y="1374743"/>
                    </a:cubicBezTo>
                    <a:cubicBezTo>
                      <a:pt x="1763030" y="1326642"/>
                      <a:pt x="1802016" y="1287656"/>
                      <a:pt x="1850117" y="1287656"/>
                    </a:cubicBezTo>
                    <a:cubicBezTo>
                      <a:pt x="1942024" y="1287656"/>
                      <a:pt x="2013528" y="1130751"/>
                      <a:pt x="2028358" y="1086974"/>
                    </a:cubicBezTo>
                    <a:cubicBezTo>
                      <a:pt x="2025720" y="1066886"/>
                      <a:pt x="2024358" y="1046655"/>
                      <a:pt x="2024291" y="1026405"/>
                    </a:cubicBezTo>
                    <a:cubicBezTo>
                      <a:pt x="2044722" y="785631"/>
                      <a:pt x="2093671" y="548126"/>
                      <a:pt x="2170110" y="318897"/>
                    </a:cubicBezTo>
                    <a:cubicBezTo>
                      <a:pt x="2165147" y="317973"/>
                      <a:pt x="2160146" y="317164"/>
                      <a:pt x="2155269" y="316125"/>
                    </a:cubicBezTo>
                    <a:cubicBezTo>
                      <a:pt x="2145659" y="314077"/>
                      <a:pt x="2136619" y="311334"/>
                      <a:pt x="2127352" y="308839"/>
                    </a:cubicBezTo>
                    <a:cubicBezTo>
                      <a:pt x="2116979" y="306038"/>
                      <a:pt x="2106549" y="303362"/>
                      <a:pt x="2096624" y="300009"/>
                    </a:cubicBezTo>
                    <a:cubicBezTo>
                      <a:pt x="2086870" y="296732"/>
                      <a:pt x="2077717" y="292894"/>
                      <a:pt x="2068440" y="289112"/>
                    </a:cubicBezTo>
                    <a:cubicBezTo>
                      <a:pt x="2059886" y="285617"/>
                      <a:pt x="2051333" y="282169"/>
                      <a:pt x="2043198" y="278254"/>
                    </a:cubicBezTo>
                    <a:cubicBezTo>
                      <a:pt x="2033826" y="273748"/>
                      <a:pt x="2025034" y="268805"/>
                      <a:pt x="2016262" y="263766"/>
                    </a:cubicBezTo>
                    <a:cubicBezTo>
                      <a:pt x="2009204" y="259709"/>
                      <a:pt x="2002250" y="255622"/>
                      <a:pt x="1995611" y="251212"/>
                    </a:cubicBezTo>
                    <a:cubicBezTo>
                      <a:pt x="1986972" y="245497"/>
                      <a:pt x="1978866" y="239468"/>
                      <a:pt x="1970980" y="233201"/>
                    </a:cubicBezTo>
                    <a:cubicBezTo>
                      <a:pt x="1965303" y="228695"/>
                      <a:pt x="1959845" y="224095"/>
                      <a:pt x="1954578" y="219313"/>
                    </a:cubicBezTo>
                    <a:cubicBezTo>
                      <a:pt x="1947053" y="212512"/>
                      <a:pt x="1939862" y="205340"/>
                      <a:pt x="1933061" y="197815"/>
                    </a:cubicBezTo>
                    <a:cubicBezTo>
                      <a:pt x="1928689" y="192967"/>
                      <a:pt x="1924650" y="187947"/>
                      <a:pt x="1920678" y="182870"/>
                    </a:cubicBezTo>
                    <a:cubicBezTo>
                      <a:pt x="1914363" y="174946"/>
                      <a:pt x="1908505" y="166668"/>
                      <a:pt x="1903152" y="158067"/>
                    </a:cubicBezTo>
                    <a:cubicBezTo>
                      <a:pt x="1902009" y="156201"/>
                      <a:pt x="1900428" y="154553"/>
                      <a:pt x="1899333" y="152657"/>
                    </a:cubicBezTo>
                    <a:cubicBezTo>
                      <a:pt x="1897609" y="149666"/>
                      <a:pt x="1896837" y="146495"/>
                      <a:pt x="1895256" y="143475"/>
                    </a:cubicBezTo>
                    <a:cubicBezTo>
                      <a:pt x="1891789" y="136884"/>
                      <a:pt x="1887465" y="130692"/>
                      <a:pt x="1884617" y="123825"/>
                    </a:cubicBezTo>
                    <a:cubicBezTo>
                      <a:pt x="1882492" y="118681"/>
                      <a:pt x="1881340" y="113414"/>
                      <a:pt x="1879597" y="108223"/>
                    </a:cubicBezTo>
                    <a:cubicBezTo>
                      <a:pt x="1878835" y="105956"/>
                      <a:pt x="1878101" y="103699"/>
                      <a:pt x="1877406" y="101413"/>
                    </a:cubicBezTo>
                    <a:cubicBezTo>
                      <a:pt x="1872796" y="86525"/>
                      <a:pt x="1869739" y="71190"/>
                      <a:pt x="1868300" y="55674"/>
                    </a:cubicBezTo>
                    <a:lnTo>
                      <a:pt x="1868205" y="55197"/>
                    </a:lnTo>
                    <a:cubicBezTo>
                      <a:pt x="1861204" y="55912"/>
                      <a:pt x="1853479" y="56150"/>
                      <a:pt x="1846393" y="56807"/>
                    </a:cubicBezTo>
                    <a:cubicBezTo>
                      <a:pt x="1817027" y="59522"/>
                      <a:pt x="1786909" y="61741"/>
                      <a:pt x="1756039" y="63465"/>
                    </a:cubicBezTo>
                    <a:cubicBezTo>
                      <a:pt x="1743608" y="64160"/>
                      <a:pt x="1731331" y="64941"/>
                      <a:pt x="1718681" y="65475"/>
                    </a:cubicBezTo>
                    <a:cubicBezTo>
                      <a:pt x="1676505" y="67266"/>
                      <a:pt x="1633490" y="68456"/>
                      <a:pt x="1588875" y="68456"/>
                    </a:cubicBezTo>
                    <a:cubicBezTo>
                      <a:pt x="1563796" y="68285"/>
                      <a:pt x="1538745" y="66789"/>
                      <a:pt x="1513827" y="63979"/>
                    </a:cubicBezTo>
                    <a:cubicBezTo>
                      <a:pt x="1496530" y="62179"/>
                      <a:pt x="1478594" y="59160"/>
                      <a:pt x="1460630" y="56283"/>
                    </a:cubicBezTo>
                    <a:cubicBezTo>
                      <a:pt x="1451677" y="54835"/>
                      <a:pt x="1443095" y="53797"/>
                      <a:pt x="1433970" y="52092"/>
                    </a:cubicBezTo>
                    <a:cubicBezTo>
                      <a:pt x="1413510" y="48292"/>
                      <a:pt x="1393069" y="43567"/>
                      <a:pt x="1372381" y="38595"/>
                    </a:cubicBezTo>
                    <a:cubicBezTo>
                      <a:pt x="1364532" y="36709"/>
                      <a:pt x="1356846" y="35042"/>
                      <a:pt x="1348978" y="33004"/>
                    </a:cubicBezTo>
                    <a:cubicBezTo>
                      <a:pt x="1329614" y="27956"/>
                      <a:pt x="1310764" y="22327"/>
                      <a:pt x="1291714" y="16402"/>
                    </a:cubicBezTo>
                    <a:cubicBezTo>
                      <a:pt x="1281417" y="13211"/>
                      <a:pt x="1271283" y="10096"/>
                      <a:pt x="1261120" y="6667"/>
                    </a:cubicBezTo>
                    <a:cubicBezTo>
                      <a:pt x="1254214" y="4315"/>
                      <a:pt x="1246956" y="2448"/>
                      <a:pt x="1240146" y="0"/>
                    </a:cubicBezTo>
                    <a:cubicBezTo>
                      <a:pt x="1239765" y="9334"/>
                      <a:pt x="1237860" y="18707"/>
                      <a:pt x="1236936" y="28051"/>
                    </a:cubicBezTo>
                    <a:cubicBezTo>
                      <a:pt x="1235802" y="39491"/>
                      <a:pt x="1234954" y="50921"/>
                      <a:pt x="1233021" y="62379"/>
                    </a:cubicBezTo>
                    <a:cubicBezTo>
                      <a:pt x="1230906" y="74857"/>
                      <a:pt x="1227734" y="87335"/>
                      <a:pt x="1224725" y="99822"/>
                    </a:cubicBezTo>
                    <a:cubicBezTo>
                      <a:pt x="1221962" y="111233"/>
                      <a:pt x="1219524" y="122625"/>
                      <a:pt x="1216047" y="134026"/>
                    </a:cubicBezTo>
                    <a:cubicBezTo>
                      <a:pt x="1212228" y="146542"/>
                      <a:pt x="1207427" y="159039"/>
                      <a:pt x="1202789" y="171536"/>
                    </a:cubicBezTo>
                    <a:cubicBezTo>
                      <a:pt x="1198579" y="182880"/>
                      <a:pt x="1194692" y="194215"/>
                      <a:pt x="1189835" y="205530"/>
                    </a:cubicBezTo>
                    <a:cubicBezTo>
                      <a:pt x="1184443" y="218103"/>
                      <a:pt x="1178128" y="230610"/>
                      <a:pt x="1171985" y="243154"/>
                    </a:cubicBezTo>
                    <a:cubicBezTo>
                      <a:pt x="1166517" y="254317"/>
                      <a:pt x="1161364" y="265500"/>
                      <a:pt x="1155335" y="276635"/>
                    </a:cubicBezTo>
                    <a:cubicBezTo>
                      <a:pt x="1148477" y="289303"/>
                      <a:pt x="1140752" y="301876"/>
                      <a:pt x="1133199" y="314487"/>
                    </a:cubicBezTo>
                    <a:cubicBezTo>
                      <a:pt x="1126665" y="325403"/>
                      <a:pt x="1120445" y="336337"/>
                      <a:pt x="1113434" y="347205"/>
                    </a:cubicBezTo>
                    <a:cubicBezTo>
                      <a:pt x="1105233" y="359902"/>
                      <a:pt x="1096270" y="372485"/>
                      <a:pt x="1087469" y="385096"/>
                    </a:cubicBezTo>
                    <a:cubicBezTo>
                      <a:pt x="1080373" y="395278"/>
                      <a:pt x="1073639" y="405498"/>
                      <a:pt x="1066171" y="415614"/>
                    </a:cubicBezTo>
                    <a:lnTo>
                      <a:pt x="1066362" y="416557"/>
                    </a:lnTo>
                    <a:cubicBezTo>
                      <a:pt x="1065524" y="487994"/>
                      <a:pt x="1087050" y="557908"/>
                      <a:pt x="1127932" y="616496"/>
                    </a:cubicBezTo>
                    <a:lnTo>
                      <a:pt x="1128084" y="616677"/>
                    </a:lnTo>
                    <a:cubicBezTo>
                      <a:pt x="1184862" y="678723"/>
                      <a:pt x="1253128" y="729177"/>
                      <a:pt x="1329099" y="765238"/>
                    </a:cubicBezTo>
                    <a:cubicBezTo>
                      <a:pt x="1352112" y="765258"/>
                      <a:pt x="1374162" y="774449"/>
                      <a:pt x="1390374" y="790775"/>
                    </a:cubicBezTo>
                    <a:cubicBezTo>
                      <a:pt x="1406585" y="807101"/>
                      <a:pt x="1415615" y="829227"/>
                      <a:pt x="1415463" y="852230"/>
                    </a:cubicBezTo>
                    <a:cubicBezTo>
                      <a:pt x="1415110" y="900484"/>
                      <a:pt x="1375867" y="939394"/>
                      <a:pt x="1327614" y="939317"/>
                    </a:cubicBezTo>
                    <a:cubicBezTo>
                      <a:pt x="1297086" y="938060"/>
                      <a:pt x="1267149" y="930430"/>
                      <a:pt x="1239736" y="916934"/>
                    </a:cubicBezTo>
                    <a:cubicBezTo>
                      <a:pt x="1240269" y="927497"/>
                      <a:pt x="1240527" y="935993"/>
                      <a:pt x="1240527" y="939317"/>
                    </a:cubicBezTo>
                    <a:cubicBezTo>
                      <a:pt x="1240527" y="987409"/>
                      <a:pt x="1201541" y="1026405"/>
                      <a:pt x="1153440" y="1026405"/>
                    </a:cubicBezTo>
                    <a:cubicBezTo>
                      <a:pt x="1105338" y="1026405"/>
                      <a:pt x="1066352" y="987419"/>
                      <a:pt x="1066352" y="939317"/>
                    </a:cubicBezTo>
                    <a:cubicBezTo>
                      <a:pt x="1067153" y="867966"/>
                      <a:pt x="1045626" y="798147"/>
                      <a:pt x="1004783" y="739626"/>
                    </a:cubicBezTo>
                    <a:cubicBezTo>
                      <a:pt x="964673" y="697039"/>
                      <a:pt x="935403" y="645433"/>
                      <a:pt x="919439" y="589159"/>
                    </a:cubicBezTo>
                    <a:lnTo>
                      <a:pt x="917343" y="591388"/>
                    </a:lnTo>
                    <a:cubicBezTo>
                      <a:pt x="908437" y="600828"/>
                      <a:pt x="899732" y="610362"/>
                      <a:pt x="890645" y="619706"/>
                    </a:cubicBezTo>
                    <a:cubicBezTo>
                      <a:pt x="878262" y="632431"/>
                      <a:pt x="865537" y="644919"/>
                      <a:pt x="852878" y="657454"/>
                    </a:cubicBezTo>
                    <a:cubicBezTo>
                      <a:pt x="843829" y="666417"/>
                      <a:pt x="834952" y="675494"/>
                      <a:pt x="825789" y="684352"/>
                    </a:cubicBezTo>
                    <a:cubicBezTo>
                      <a:pt x="812454" y="697239"/>
                      <a:pt x="798919" y="709822"/>
                      <a:pt x="785393" y="722471"/>
                    </a:cubicBezTo>
                    <a:cubicBezTo>
                      <a:pt x="776640" y="730672"/>
                      <a:pt x="768001" y="738997"/>
                      <a:pt x="759190" y="747093"/>
                    </a:cubicBezTo>
                    <a:cubicBezTo>
                      <a:pt x="744931" y="760200"/>
                      <a:pt x="730606" y="772944"/>
                      <a:pt x="716271" y="785765"/>
                    </a:cubicBezTo>
                    <a:cubicBezTo>
                      <a:pt x="708050" y="793118"/>
                      <a:pt x="699878" y="800624"/>
                      <a:pt x="691648" y="807882"/>
                    </a:cubicBezTo>
                    <a:cubicBezTo>
                      <a:pt x="675303" y="822303"/>
                      <a:pt x="659025" y="836314"/>
                      <a:pt x="642747" y="850325"/>
                    </a:cubicBezTo>
                    <a:lnTo>
                      <a:pt x="636222" y="855983"/>
                    </a:lnTo>
                    <a:cubicBezTo>
                      <a:pt x="675103" y="987685"/>
                      <a:pt x="700840" y="1122912"/>
                      <a:pt x="713042" y="1259691"/>
                    </a:cubicBezTo>
                    <a:cubicBezTo>
                      <a:pt x="713327" y="1260529"/>
                      <a:pt x="713937" y="1261196"/>
                      <a:pt x="714194" y="1262043"/>
                    </a:cubicBezTo>
                    <a:cubicBezTo>
                      <a:pt x="771811" y="1280027"/>
                      <a:pt x="831933" y="1288666"/>
                      <a:pt x="892273" y="1287647"/>
                    </a:cubicBezTo>
                    <a:cubicBezTo>
                      <a:pt x="940365" y="1287675"/>
                      <a:pt x="979342" y="1326680"/>
                      <a:pt x="979313" y="1374772"/>
                    </a:cubicBezTo>
                    <a:cubicBezTo>
                      <a:pt x="979284" y="1422864"/>
                      <a:pt x="940279" y="1461840"/>
                      <a:pt x="892188" y="1461811"/>
                    </a:cubicBezTo>
                    <a:cubicBezTo>
                      <a:pt x="835733" y="1462335"/>
                      <a:pt x="779355" y="1457192"/>
                      <a:pt x="723929" y="1446448"/>
                    </a:cubicBezTo>
                    <a:cubicBezTo>
                      <a:pt x="732806" y="1527582"/>
                      <a:pt x="777230" y="1600590"/>
                      <a:pt x="845201" y="1645758"/>
                    </a:cubicBezTo>
                    <a:cubicBezTo>
                      <a:pt x="880510" y="1664532"/>
                      <a:pt x="898541" y="1704899"/>
                      <a:pt x="888949" y="1743723"/>
                    </a:cubicBezTo>
                    <a:cubicBezTo>
                      <a:pt x="879358" y="1782547"/>
                      <a:pt x="844620" y="1809883"/>
                      <a:pt x="804634" y="1810064"/>
                    </a:cubicBezTo>
                    <a:cubicBezTo>
                      <a:pt x="791270" y="1810074"/>
                      <a:pt x="778097" y="1806959"/>
                      <a:pt x="766153" y="1800968"/>
                    </a:cubicBezTo>
                    <a:cubicBezTo>
                      <a:pt x="618306" y="1711519"/>
                      <a:pt x="532590" y="1547165"/>
                      <a:pt x="543849" y="1374724"/>
                    </a:cubicBezTo>
                    <a:cubicBezTo>
                      <a:pt x="541230" y="1241165"/>
                      <a:pt x="522875" y="1108386"/>
                      <a:pt x="489166" y="979122"/>
                    </a:cubicBezTo>
                    <a:cubicBezTo>
                      <a:pt x="469449" y="995315"/>
                      <a:pt x="450075" y="1011155"/>
                      <a:pt x="431340" y="1026462"/>
                    </a:cubicBezTo>
                    <a:cubicBezTo>
                      <a:pt x="356073" y="1087946"/>
                      <a:pt x="291103" y="1141019"/>
                      <a:pt x="257080" y="1175033"/>
                    </a:cubicBezTo>
                    <a:cubicBezTo>
                      <a:pt x="243211" y="1189139"/>
                      <a:pt x="231124" y="1204893"/>
                      <a:pt x="221104" y="1221943"/>
                    </a:cubicBezTo>
                    <a:cubicBezTo>
                      <a:pt x="191186" y="1279055"/>
                      <a:pt x="168935" y="1339863"/>
                      <a:pt x="154943" y="1402794"/>
                    </a:cubicBezTo>
                    <a:cubicBezTo>
                      <a:pt x="148600" y="1426093"/>
                      <a:pt x="141408" y="1450953"/>
                      <a:pt x="133464" y="1476022"/>
                    </a:cubicBezTo>
                    <a:lnTo>
                      <a:pt x="131426" y="1482328"/>
                    </a:lnTo>
                    <a:cubicBezTo>
                      <a:pt x="127883" y="1493215"/>
                      <a:pt x="124177" y="1503950"/>
                      <a:pt x="120091" y="1514808"/>
                    </a:cubicBezTo>
                    <a:cubicBezTo>
                      <a:pt x="117100" y="1522771"/>
                      <a:pt x="113709" y="1530534"/>
                      <a:pt x="110385" y="1538354"/>
                    </a:cubicBezTo>
                    <a:cubicBezTo>
                      <a:pt x="106099" y="1548413"/>
                      <a:pt x="101537" y="1558223"/>
                      <a:pt x="96574" y="1567967"/>
                    </a:cubicBezTo>
                    <a:cubicBezTo>
                      <a:pt x="91345" y="1578254"/>
                      <a:pt x="85801" y="1588322"/>
                      <a:pt x="79696" y="1598028"/>
                    </a:cubicBezTo>
                    <a:cubicBezTo>
                      <a:pt x="76124" y="1603715"/>
                      <a:pt x="72209" y="1609096"/>
                      <a:pt x="68304" y="1614545"/>
                    </a:cubicBezTo>
                    <a:cubicBezTo>
                      <a:pt x="62455" y="1622603"/>
                      <a:pt x="56178" y="1630347"/>
                      <a:pt x="49520" y="1637747"/>
                    </a:cubicBezTo>
                    <a:cubicBezTo>
                      <a:pt x="44834" y="1643043"/>
                      <a:pt x="40281" y="1648387"/>
                      <a:pt x="35147" y="1653302"/>
                    </a:cubicBezTo>
                    <a:cubicBezTo>
                      <a:pt x="25689" y="1662208"/>
                      <a:pt x="15516" y="1670342"/>
                      <a:pt x="4743" y="1677600"/>
                    </a:cubicBezTo>
                    <a:cubicBezTo>
                      <a:pt x="3048" y="1678762"/>
                      <a:pt x="1734" y="1680258"/>
                      <a:pt x="0" y="1681391"/>
                    </a:cubicBezTo>
                    <a:cubicBezTo>
                      <a:pt x="31861" y="1748028"/>
                      <a:pt x="68913" y="1812046"/>
                      <a:pt x="110833" y="1872853"/>
                    </a:cubicBezTo>
                    <a:cubicBezTo>
                      <a:pt x="135512" y="1909429"/>
                      <a:pt x="161839" y="1944824"/>
                      <a:pt x="189805" y="1979047"/>
                    </a:cubicBezTo>
                    <a:cubicBezTo>
                      <a:pt x="199768" y="1991182"/>
                      <a:pt x="209683" y="2003393"/>
                      <a:pt x="219923" y="2015081"/>
                    </a:cubicBezTo>
                    <a:cubicBezTo>
                      <a:pt x="234534" y="2031902"/>
                      <a:pt x="249574" y="2048408"/>
                      <a:pt x="265043" y="2064591"/>
                    </a:cubicBezTo>
                    <a:cubicBezTo>
                      <a:pt x="279006" y="2079127"/>
                      <a:pt x="293313" y="2093005"/>
                      <a:pt x="307658" y="2106797"/>
                    </a:cubicBezTo>
                    <a:cubicBezTo>
                      <a:pt x="328755" y="2127180"/>
                      <a:pt x="350549" y="2147030"/>
                      <a:pt x="373028" y="2166347"/>
                    </a:cubicBezTo>
                    <a:cubicBezTo>
                      <a:pt x="390906" y="2181654"/>
                      <a:pt x="408775" y="2196932"/>
                      <a:pt x="427044" y="2211229"/>
                    </a:cubicBezTo>
                    <a:cubicBezTo>
                      <a:pt x="442484" y="2223335"/>
                      <a:pt x="458486" y="2234994"/>
                      <a:pt x="474507" y="2246624"/>
                    </a:cubicBezTo>
                    <a:cubicBezTo>
                      <a:pt x="489147" y="2257311"/>
                      <a:pt x="503872" y="2267674"/>
                      <a:pt x="518684" y="2277723"/>
                    </a:cubicBezTo>
                    <a:cubicBezTo>
                      <a:pt x="536800" y="2290000"/>
                      <a:pt x="555050" y="2302183"/>
                      <a:pt x="573853" y="2313889"/>
                    </a:cubicBezTo>
                    <a:cubicBezTo>
                      <a:pt x="583587" y="2319966"/>
                      <a:pt x="593331" y="2325595"/>
                      <a:pt x="603094" y="2331434"/>
                    </a:cubicBezTo>
                    <a:cubicBezTo>
                      <a:pt x="625802" y="2344979"/>
                      <a:pt x="648567" y="2358476"/>
                      <a:pt x="672227" y="2371201"/>
                    </a:cubicBezTo>
                    <a:cubicBezTo>
                      <a:pt x="849068" y="2466156"/>
                      <a:pt x="1039140" y="2534069"/>
                      <a:pt x="1236116" y="2572674"/>
                    </a:cubicBezTo>
                    <a:cubicBezTo>
                      <a:pt x="1236907" y="2572817"/>
                      <a:pt x="1237507" y="2573426"/>
                      <a:pt x="1238298" y="2573608"/>
                    </a:cubicBezTo>
                    <a:cubicBezTo>
                      <a:pt x="1296410" y="2585438"/>
                      <a:pt x="1355436" y="2592248"/>
                      <a:pt x="1414720" y="2593934"/>
                    </a:cubicBezTo>
                    <a:cubicBezTo>
                      <a:pt x="1590732" y="2593267"/>
                      <a:pt x="1766421" y="2608898"/>
                      <a:pt x="1939547" y="2640625"/>
                    </a:cubicBezTo>
                    <a:cubicBezTo>
                      <a:pt x="1959216" y="2485816"/>
                      <a:pt x="2017814" y="2338521"/>
                      <a:pt x="2109873" y="2212515"/>
                    </a:cubicBezTo>
                    <a:cubicBezTo>
                      <a:pt x="2216553" y="2070868"/>
                      <a:pt x="2277809" y="1900238"/>
                      <a:pt x="2285571" y="1723082"/>
                    </a:cubicBezTo>
                    <a:cubicBezTo>
                      <a:pt x="2274180" y="1613116"/>
                      <a:pt x="2233336" y="1508255"/>
                      <a:pt x="2167338" y="141956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599AB80C-6239-3D60-55D5-F97D250BEFA4}"/>
                  </a:ext>
                </a:extLst>
              </p:cNvPr>
              <p:cNvSpPr/>
              <p:nvPr/>
            </p:nvSpPr>
            <p:spPr>
              <a:xfrm>
                <a:off x="5359879" y="5691015"/>
                <a:ext cx="354644" cy="176384"/>
              </a:xfrm>
              <a:custGeom>
                <a:avLst/>
                <a:gdLst>
                  <a:gd name="connsiteX0" fmla="*/ 213608 w 354644"/>
                  <a:gd name="connsiteY0" fmla="*/ 176384 h 176384"/>
                  <a:gd name="connsiteX1" fmla="*/ 354644 w 354644"/>
                  <a:gd name="connsiteY1" fmla="*/ 124158 h 176384"/>
                  <a:gd name="connsiteX2" fmla="*/ 0 w 354644"/>
                  <a:gd name="connsiteY2" fmla="*/ 0 h 176384"/>
                  <a:gd name="connsiteX3" fmla="*/ 213608 w 354644"/>
                  <a:gd name="connsiteY3" fmla="*/ 176384 h 176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4644" h="176384">
                    <a:moveTo>
                      <a:pt x="213608" y="176384"/>
                    </a:moveTo>
                    <a:cubicBezTo>
                      <a:pt x="265376" y="176536"/>
                      <a:pt x="315459" y="157991"/>
                      <a:pt x="354644" y="124158"/>
                    </a:cubicBezTo>
                    <a:cubicBezTo>
                      <a:pt x="233086" y="93031"/>
                      <a:pt x="114433" y="51492"/>
                      <a:pt x="0" y="0"/>
                    </a:cubicBezTo>
                    <a:cubicBezTo>
                      <a:pt x="19869" y="102308"/>
                      <a:pt x="109385" y="176232"/>
                      <a:pt x="213608" y="17638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</p:grpSp>
      <p:cxnSp>
        <p:nvCxnSpPr>
          <p:cNvPr id="132" name="Connector: Elbow 131">
            <a:extLst>
              <a:ext uri="{FF2B5EF4-FFF2-40B4-BE49-F238E27FC236}">
                <a16:creationId xmlns:a16="http://schemas.microsoft.com/office/drawing/2014/main" id="{BBDCCBBC-C85C-4823-2321-19C68404E140}"/>
              </a:ext>
            </a:extLst>
          </p:cNvPr>
          <p:cNvCxnSpPr>
            <a:cxnSpLocks/>
            <a:stCxn id="6" idx="3"/>
            <a:endCxn id="8" idx="0"/>
          </p:cNvCxnSpPr>
          <p:nvPr/>
        </p:nvCxnSpPr>
        <p:spPr>
          <a:xfrm>
            <a:off x="2676810" y="3641596"/>
            <a:ext cx="256987" cy="639921"/>
          </a:xfrm>
          <a:prstGeom prst="bentConnector2">
            <a:avLst/>
          </a:prstGeom>
          <a:ln w="25400">
            <a:solidFill>
              <a:srgbClr val="E290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BDBDB8D-1F7A-6DFC-47DC-D87155E87587}"/>
              </a:ext>
            </a:extLst>
          </p:cNvPr>
          <p:cNvGrpSpPr/>
          <p:nvPr/>
        </p:nvGrpSpPr>
        <p:grpSpPr>
          <a:xfrm>
            <a:off x="2549141" y="4747621"/>
            <a:ext cx="764277" cy="285263"/>
            <a:chOff x="2498730" y="4461008"/>
            <a:chExt cx="764277" cy="285263"/>
          </a:xfrm>
        </p:grpSpPr>
        <p:grpSp>
          <p:nvGrpSpPr>
            <p:cNvPr id="139" name="Graphic 94">
              <a:extLst>
                <a:ext uri="{FF2B5EF4-FFF2-40B4-BE49-F238E27FC236}">
                  <a16:creationId xmlns:a16="http://schemas.microsoft.com/office/drawing/2014/main" id="{D7CA53AF-729C-A383-8759-1DE08117D4B9}"/>
                </a:ext>
              </a:extLst>
            </p:cNvPr>
            <p:cNvGrpSpPr/>
            <p:nvPr/>
          </p:nvGrpSpPr>
          <p:grpSpPr>
            <a:xfrm>
              <a:off x="2784122" y="4461008"/>
              <a:ext cx="172084" cy="283066"/>
              <a:chOff x="4734728" y="1189817"/>
              <a:chExt cx="2722542" cy="4478360"/>
            </a:xfrm>
            <a:solidFill>
              <a:srgbClr val="E29018"/>
            </a:solidFill>
          </p:grpSpPr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34792947-744A-C232-C858-C802C19D73D2}"/>
                  </a:ext>
                </a:extLst>
              </p:cNvPr>
              <p:cNvSpPr/>
              <p:nvPr/>
            </p:nvSpPr>
            <p:spPr>
              <a:xfrm>
                <a:off x="4734728" y="2410668"/>
                <a:ext cx="2722542" cy="3257509"/>
              </a:xfrm>
              <a:custGeom>
                <a:avLst/>
                <a:gdLst>
                  <a:gd name="connsiteX0" fmla="*/ 2382363 w 2722542"/>
                  <a:gd name="connsiteY0" fmla="*/ 0 h 3257509"/>
                  <a:gd name="connsiteX1" fmla="*/ 340088 w 2722542"/>
                  <a:gd name="connsiteY1" fmla="*/ 0 h 3257509"/>
                  <a:gd name="connsiteX2" fmla="*/ 0 w 2722542"/>
                  <a:gd name="connsiteY2" fmla="*/ 340180 h 3257509"/>
                  <a:gd name="connsiteX3" fmla="*/ 0 w 2722542"/>
                  <a:gd name="connsiteY3" fmla="*/ 2917339 h 3257509"/>
                  <a:gd name="connsiteX4" fmla="*/ 340088 w 2722542"/>
                  <a:gd name="connsiteY4" fmla="*/ 3257509 h 3257509"/>
                  <a:gd name="connsiteX5" fmla="*/ 2382363 w 2722542"/>
                  <a:gd name="connsiteY5" fmla="*/ 3257509 h 3257509"/>
                  <a:gd name="connsiteX6" fmla="*/ 2722543 w 2722542"/>
                  <a:gd name="connsiteY6" fmla="*/ 2917339 h 3257509"/>
                  <a:gd name="connsiteX7" fmla="*/ 2722543 w 2722542"/>
                  <a:gd name="connsiteY7" fmla="*/ 340180 h 3257509"/>
                  <a:gd name="connsiteX8" fmla="*/ 2382363 w 2722542"/>
                  <a:gd name="connsiteY8" fmla="*/ 0 h 3257509"/>
                  <a:gd name="connsiteX9" fmla="*/ 520345 w 2722542"/>
                  <a:gd name="connsiteY9" fmla="*/ 520428 h 3257509"/>
                  <a:gd name="connsiteX10" fmla="*/ 2202105 w 2722542"/>
                  <a:gd name="connsiteY10" fmla="*/ 520428 h 3257509"/>
                  <a:gd name="connsiteX11" fmla="*/ 2202105 w 2722542"/>
                  <a:gd name="connsiteY11" fmla="*/ 2199253 h 3257509"/>
                  <a:gd name="connsiteX12" fmla="*/ 520345 w 2722542"/>
                  <a:gd name="connsiteY12" fmla="*/ 2199253 h 3257509"/>
                  <a:gd name="connsiteX13" fmla="*/ 719190 w 2722542"/>
                  <a:gd name="connsiteY13" fmla="*/ 2859268 h 3257509"/>
                  <a:gd name="connsiteX14" fmla="*/ 531479 w 2722542"/>
                  <a:gd name="connsiteY14" fmla="*/ 2671557 h 3257509"/>
                  <a:gd name="connsiteX15" fmla="*/ 719190 w 2722542"/>
                  <a:gd name="connsiteY15" fmla="*/ 2484776 h 3257509"/>
                  <a:gd name="connsiteX16" fmla="*/ 906901 w 2722542"/>
                  <a:gd name="connsiteY16" fmla="*/ 2671557 h 3257509"/>
                  <a:gd name="connsiteX17" fmla="*/ 719190 w 2722542"/>
                  <a:gd name="connsiteY17" fmla="*/ 2859268 h 3257509"/>
                  <a:gd name="connsiteX18" fmla="*/ 2091871 w 2722542"/>
                  <a:gd name="connsiteY18" fmla="*/ 2859268 h 3257509"/>
                  <a:gd name="connsiteX19" fmla="*/ 1904161 w 2722542"/>
                  <a:gd name="connsiteY19" fmla="*/ 2671557 h 3257509"/>
                  <a:gd name="connsiteX20" fmla="*/ 2091871 w 2722542"/>
                  <a:gd name="connsiteY20" fmla="*/ 2484776 h 3257509"/>
                  <a:gd name="connsiteX21" fmla="*/ 2279582 w 2722542"/>
                  <a:gd name="connsiteY21" fmla="*/ 2671557 h 3257509"/>
                  <a:gd name="connsiteX22" fmla="*/ 2091871 w 2722542"/>
                  <a:gd name="connsiteY22" fmla="*/ 2859268 h 325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722542" h="3257509">
                    <a:moveTo>
                      <a:pt x="2382363" y="0"/>
                    </a:moveTo>
                    <a:lnTo>
                      <a:pt x="340088" y="0"/>
                    </a:lnTo>
                    <a:cubicBezTo>
                      <a:pt x="152561" y="0"/>
                      <a:pt x="0" y="152561"/>
                      <a:pt x="0" y="340180"/>
                    </a:cubicBezTo>
                    <a:lnTo>
                      <a:pt x="0" y="2917339"/>
                    </a:lnTo>
                    <a:cubicBezTo>
                      <a:pt x="0" y="3104856"/>
                      <a:pt x="152561" y="3257509"/>
                      <a:pt x="340088" y="3257509"/>
                    </a:cubicBezTo>
                    <a:lnTo>
                      <a:pt x="2382363" y="3257509"/>
                    </a:lnTo>
                    <a:cubicBezTo>
                      <a:pt x="2569982" y="3257509"/>
                      <a:pt x="2722543" y="3104856"/>
                      <a:pt x="2722543" y="2917339"/>
                    </a:cubicBezTo>
                    <a:lnTo>
                      <a:pt x="2722543" y="340180"/>
                    </a:lnTo>
                    <a:cubicBezTo>
                      <a:pt x="2722543" y="152561"/>
                      <a:pt x="2569982" y="0"/>
                      <a:pt x="2382363" y="0"/>
                    </a:cubicBezTo>
                    <a:moveTo>
                      <a:pt x="520345" y="520428"/>
                    </a:moveTo>
                    <a:lnTo>
                      <a:pt x="2202105" y="520428"/>
                    </a:lnTo>
                    <a:lnTo>
                      <a:pt x="2202105" y="2199253"/>
                    </a:lnTo>
                    <a:lnTo>
                      <a:pt x="520345" y="2199253"/>
                    </a:lnTo>
                    <a:close/>
                    <a:moveTo>
                      <a:pt x="719190" y="2859268"/>
                    </a:moveTo>
                    <a:cubicBezTo>
                      <a:pt x="616133" y="2859268"/>
                      <a:pt x="531479" y="2775543"/>
                      <a:pt x="531479" y="2671557"/>
                    </a:cubicBezTo>
                    <a:cubicBezTo>
                      <a:pt x="531479" y="2568510"/>
                      <a:pt x="616133" y="2484776"/>
                      <a:pt x="719190" y="2484776"/>
                    </a:cubicBezTo>
                    <a:cubicBezTo>
                      <a:pt x="823167" y="2484776"/>
                      <a:pt x="906901" y="2568510"/>
                      <a:pt x="906901" y="2671557"/>
                    </a:cubicBezTo>
                    <a:cubicBezTo>
                      <a:pt x="906901" y="2775543"/>
                      <a:pt x="823167" y="2859268"/>
                      <a:pt x="719190" y="2859268"/>
                    </a:cubicBezTo>
                    <a:moveTo>
                      <a:pt x="2091871" y="2859268"/>
                    </a:moveTo>
                    <a:cubicBezTo>
                      <a:pt x="1988814" y="2859268"/>
                      <a:pt x="1904161" y="2775543"/>
                      <a:pt x="1904161" y="2671557"/>
                    </a:cubicBezTo>
                    <a:cubicBezTo>
                      <a:pt x="1904161" y="2568510"/>
                      <a:pt x="1988814" y="2484776"/>
                      <a:pt x="2091871" y="2484776"/>
                    </a:cubicBezTo>
                    <a:cubicBezTo>
                      <a:pt x="2195848" y="2484776"/>
                      <a:pt x="2279582" y="2568510"/>
                      <a:pt x="2279582" y="2671557"/>
                    </a:cubicBezTo>
                    <a:cubicBezTo>
                      <a:pt x="2279582" y="2775543"/>
                      <a:pt x="2195848" y="2859268"/>
                      <a:pt x="2091871" y="2859268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CFEFDE1A-F15E-E95D-9DA0-93F4DCCC5245}"/>
                  </a:ext>
                </a:extLst>
              </p:cNvPr>
              <p:cNvSpPr/>
              <p:nvPr/>
            </p:nvSpPr>
            <p:spPr>
              <a:xfrm>
                <a:off x="5667743" y="1189817"/>
                <a:ext cx="856660" cy="1129029"/>
              </a:xfrm>
              <a:custGeom>
                <a:avLst/>
                <a:gdLst>
                  <a:gd name="connsiteX0" fmla="*/ 856661 w 856660"/>
                  <a:gd name="connsiteY0" fmla="*/ 215315 h 1129029"/>
                  <a:gd name="connsiteX1" fmla="*/ 641345 w 856660"/>
                  <a:gd name="connsiteY1" fmla="*/ 0 h 1129029"/>
                  <a:gd name="connsiteX2" fmla="*/ 214487 w 856660"/>
                  <a:gd name="connsiteY2" fmla="*/ 0 h 1129029"/>
                  <a:gd name="connsiteX3" fmla="*/ 0 w 856660"/>
                  <a:gd name="connsiteY3" fmla="*/ 215315 h 1129029"/>
                  <a:gd name="connsiteX4" fmla="*/ 0 w 856660"/>
                  <a:gd name="connsiteY4" fmla="*/ 1129030 h 1129029"/>
                  <a:gd name="connsiteX5" fmla="*/ 856661 w 856660"/>
                  <a:gd name="connsiteY5" fmla="*/ 1129030 h 1129029"/>
                  <a:gd name="connsiteX6" fmla="*/ 856661 w 856660"/>
                  <a:gd name="connsiteY6" fmla="*/ 215315 h 1129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56660" h="1129029">
                    <a:moveTo>
                      <a:pt x="856661" y="215315"/>
                    </a:moveTo>
                    <a:cubicBezTo>
                      <a:pt x="856661" y="96618"/>
                      <a:pt x="760045" y="0"/>
                      <a:pt x="641345" y="0"/>
                    </a:cubicBezTo>
                    <a:lnTo>
                      <a:pt x="214487" y="0"/>
                    </a:lnTo>
                    <a:cubicBezTo>
                      <a:pt x="95696" y="0"/>
                      <a:pt x="0" y="96618"/>
                      <a:pt x="0" y="215315"/>
                    </a:cubicBezTo>
                    <a:lnTo>
                      <a:pt x="0" y="1129030"/>
                    </a:lnTo>
                    <a:lnTo>
                      <a:pt x="856661" y="1129030"/>
                    </a:lnTo>
                    <a:lnTo>
                      <a:pt x="856661" y="215315"/>
                    </a:lnTo>
                    <a:close/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F88E995D-4E99-5B3B-CC1D-5229B45DAAF4}"/>
                  </a:ext>
                </a:extLst>
              </p:cNvPr>
              <p:cNvSpPr/>
              <p:nvPr/>
            </p:nvSpPr>
            <p:spPr>
              <a:xfrm>
                <a:off x="5853034" y="3390822"/>
                <a:ext cx="485931" cy="759391"/>
              </a:xfrm>
              <a:custGeom>
                <a:avLst/>
                <a:gdLst>
                  <a:gd name="connsiteX0" fmla="*/ 0 w 485931"/>
                  <a:gd name="connsiteY0" fmla="*/ 515827 h 759391"/>
                  <a:gd name="connsiteX1" fmla="*/ 242276 w 485931"/>
                  <a:gd name="connsiteY1" fmla="*/ 759392 h 759391"/>
                  <a:gd name="connsiteX2" fmla="*/ 485932 w 485931"/>
                  <a:gd name="connsiteY2" fmla="*/ 515827 h 759391"/>
                  <a:gd name="connsiteX3" fmla="*/ 242276 w 485931"/>
                  <a:gd name="connsiteY3" fmla="*/ 0 h 759391"/>
                  <a:gd name="connsiteX4" fmla="*/ 0 w 485931"/>
                  <a:gd name="connsiteY4" fmla="*/ 515827 h 759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931" h="759391">
                    <a:moveTo>
                      <a:pt x="0" y="515827"/>
                    </a:moveTo>
                    <a:cubicBezTo>
                      <a:pt x="0" y="650537"/>
                      <a:pt x="108946" y="759392"/>
                      <a:pt x="242276" y="759392"/>
                    </a:cubicBezTo>
                    <a:cubicBezTo>
                      <a:pt x="376986" y="759392"/>
                      <a:pt x="485932" y="650537"/>
                      <a:pt x="485932" y="515827"/>
                    </a:cubicBezTo>
                    <a:cubicBezTo>
                      <a:pt x="485932" y="381127"/>
                      <a:pt x="242276" y="0"/>
                      <a:pt x="242276" y="0"/>
                    </a:cubicBezTo>
                    <a:cubicBezTo>
                      <a:pt x="242276" y="0"/>
                      <a:pt x="0" y="381127"/>
                      <a:pt x="0" y="515827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grpSp>
          <p:nvGrpSpPr>
            <p:cNvPr id="140" name="Graphic 88">
              <a:extLst>
                <a:ext uri="{FF2B5EF4-FFF2-40B4-BE49-F238E27FC236}">
                  <a16:creationId xmlns:a16="http://schemas.microsoft.com/office/drawing/2014/main" id="{27F0D2E2-3151-F09B-6D5B-E9A1A9C2E6A9}"/>
                </a:ext>
              </a:extLst>
            </p:cNvPr>
            <p:cNvGrpSpPr/>
            <p:nvPr/>
          </p:nvGrpSpPr>
          <p:grpSpPr>
            <a:xfrm>
              <a:off x="2498730" y="4489879"/>
              <a:ext cx="178560" cy="256392"/>
              <a:chOff x="4397825" y="990600"/>
              <a:chExt cx="3396366" cy="4876800"/>
            </a:xfrm>
            <a:solidFill>
              <a:srgbClr val="E29018"/>
            </a:solidFill>
          </p:grpSpPr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AF1F84B0-DA8E-31B8-7D7E-9060BED0B656}"/>
                  </a:ext>
                </a:extLst>
              </p:cNvPr>
              <p:cNvSpPr/>
              <p:nvPr/>
            </p:nvSpPr>
            <p:spPr>
              <a:xfrm>
                <a:off x="5355755" y="990600"/>
                <a:ext cx="1393383" cy="1741712"/>
              </a:xfrm>
              <a:custGeom>
                <a:avLst/>
                <a:gdLst>
                  <a:gd name="connsiteX0" fmla="*/ 112147 w 1393383"/>
                  <a:gd name="connsiteY0" fmla="*/ 1710338 h 1741712"/>
                  <a:gd name="connsiteX1" fmla="*/ 159268 w 1393383"/>
                  <a:gd name="connsiteY1" fmla="*/ 1726911 h 1741712"/>
                  <a:gd name="connsiteX2" fmla="*/ 194367 w 1393383"/>
                  <a:gd name="connsiteY2" fmla="*/ 1739256 h 1741712"/>
                  <a:gd name="connsiteX3" fmla="*/ 201359 w 1393383"/>
                  <a:gd name="connsiteY3" fmla="*/ 1741713 h 1741712"/>
                  <a:gd name="connsiteX4" fmla="*/ 255060 w 1393383"/>
                  <a:gd name="connsiteY4" fmla="*/ 1741713 h 1741712"/>
                  <a:gd name="connsiteX5" fmla="*/ 441036 w 1393383"/>
                  <a:gd name="connsiteY5" fmla="*/ 1387088 h 1741712"/>
                  <a:gd name="connsiteX6" fmla="*/ 451495 w 1393383"/>
                  <a:gd name="connsiteY6" fmla="*/ 1372524 h 1741712"/>
                  <a:gd name="connsiteX7" fmla="*/ 497729 w 1393383"/>
                  <a:gd name="connsiteY7" fmla="*/ 1312136 h 1741712"/>
                  <a:gd name="connsiteX8" fmla="*/ 521465 w 1393383"/>
                  <a:gd name="connsiteY8" fmla="*/ 1283265 h 1741712"/>
                  <a:gd name="connsiteX9" fmla="*/ 556879 w 1393383"/>
                  <a:gd name="connsiteY9" fmla="*/ 1241641 h 1741712"/>
                  <a:gd name="connsiteX10" fmla="*/ 578330 w 1393383"/>
                  <a:gd name="connsiteY10" fmla="*/ 1217647 h 1741712"/>
                  <a:gd name="connsiteX11" fmla="*/ 610457 w 1393383"/>
                  <a:gd name="connsiteY11" fmla="*/ 1183272 h 1741712"/>
                  <a:gd name="connsiteX12" fmla="*/ 957958 w 1393383"/>
                  <a:gd name="connsiteY12" fmla="*/ 696687 h 1741712"/>
                  <a:gd name="connsiteX13" fmla="*/ 1045045 w 1393383"/>
                  <a:gd name="connsiteY13" fmla="*/ 783774 h 1741712"/>
                  <a:gd name="connsiteX14" fmla="*/ 957958 w 1393383"/>
                  <a:gd name="connsiteY14" fmla="*/ 870861 h 1741712"/>
                  <a:gd name="connsiteX15" fmla="*/ 818055 w 1393383"/>
                  <a:gd name="connsiteY15" fmla="*/ 1010974 h 1741712"/>
                  <a:gd name="connsiteX16" fmla="*/ 834419 w 1393383"/>
                  <a:gd name="connsiteY16" fmla="*/ 1002116 h 1741712"/>
                  <a:gd name="connsiteX17" fmla="*/ 890149 w 1393383"/>
                  <a:gd name="connsiteY17" fmla="*/ 971941 h 1741712"/>
                  <a:gd name="connsiteX18" fmla="*/ 931231 w 1393383"/>
                  <a:gd name="connsiteY18" fmla="*/ 953033 h 1741712"/>
                  <a:gd name="connsiteX19" fmla="*/ 979761 w 1393383"/>
                  <a:gd name="connsiteY19" fmla="*/ 933774 h 1741712"/>
                  <a:gd name="connsiteX20" fmla="*/ 1011146 w 1393383"/>
                  <a:gd name="connsiteY20" fmla="*/ 922725 h 1741712"/>
                  <a:gd name="connsiteX21" fmla="*/ 1079049 w 1393383"/>
                  <a:gd name="connsiteY21" fmla="*/ 904065 h 1741712"/>
                  <a:gd name="connsiteX22" fmla="*/ 1105319 w 1393383"/>
                  <a:gd name="connsiteY22" fmla="*/ 898246 h 1741712"/>
                  <a:gd name="connsiteX23" fmla="*/ 1179805 w 1393383"/>
                  <a:gd name="connsiteY23" fmla="*/ 885225 h 1741712"/>
                  <a:gd name="connsiteX24" fmla="*/ 1191540 w 1393383"/>
                  <a:gd name="connsiteY24" fmla="*/ 883796 h 1741712"/>
                  <a:gd name="connsiteX25" fmla="*/ 1367066 w 1393383"/>
                  <a:gd name="connsiteY25" fmla="*/ 871766 h 1741712"/>
                  <a:gd name="connsiteX26" fmla="*/ 1368638 w 1393383"/>
                  <a:gd name="connsiteY26" fmla="*/ 871699 h 1741712"/>
                  <a:gd name="connsiteX27" fmla="*/ 1393384 w 1393383"/>
                  <a:gd name="connsiteY27" fmla="*/ 696678 h 1741712"/>
                  <a:gd name="connsiteX28" fmla="*/ 1020842 w 1393383"/>
                  <a:gd name="connsiteY28" fmla="*/ 293818 h 1741712"/>
                  <a:gd name="connsiteX29" fmla="*/ 957948 w 1393383"/>
                  <a:gd name="connsiteY29" fmla="*/ 210131 h 1741712"/>
                  <a:gd name="connsiteX30" fmla="*/ 957948 w 1393383"/>
                  <a:gd name="connsiteY30" fmla="*/ 87087 h 1741712"/>
                  <a:gd name="connsiteX31" fmla="*/ 870861 w 1393383"/>
                  <a:gd name="connsiteY31" fmla="*/ 0 h 1741712"/>
                  <a:gd name="connsiteX32" fmla="*/ 783774 w 1393383"/>
                  <a:gd name="connsiteY32" fmla="*/ 87087 h 1741712"/>
                  <a:gd name="connsiteX33" fmla="*/ 783774 w 1393383"/>
                  <a:gd name="connsiteY33" fmla="*/ 178422 h 1741712"/>
                  <a:gd name="connsiteX34" fmla="*/ 704421 w 1393383"/>
                  <a:gd name="connsiteY34" fmla="*/ 265166 h 1741712"/>
                  <a:gd name="connsiteX35" fmla="*/ 507502 w 1393383"/>
                  <a:gd name="connsiteY35" fmla="*/ 310496 h 1741712"/>
                  <a:gd name="connsiteX36" fmla="*/ 440817 w 1393383"/>
                  <a:gd name="connsiteY36" fmla="*/ 309744 h 1741712"/>
                  <a:gd name="connsiteX37" fmla="*/ 394230 w 1393383"/>
                  <a:gd name="connsiteY37" fmla="*/ 262023 h 1741712"/>
                  <a:gd name="connsiteX38" fmla="*/ 318240 w 1393383"/>
                  <a:gd name="connsiteY38" fmla="*/ 72123 h 1741712"/>
                  <a:gd name="connsiteX39" fmla="*/ 245812 w 1393383"/>
                  <a:gd name="connsiteY39" fmla="*/ 38938 h 1741712"/>
                  <a:gd name="connsiteX40" fmla="*/ 208912 w 1393383"/>
                  <a:gd name="connsiteY40" fmla="*/ 109538 h 1741712"/>
                  <a:gd name="connsiteX41" fmla="*/ 291494 w 1393383"/>
                  <a:gd name="connsiteY41" fmla="*/ 398516 h 1741712"/>
                  <a:gd name="connsiteX42" fmla="*/ 273758 w 1393383"/>
                  <a:gd name="connsiteY42" fmla="*/ 479222 h 1741712"/>
                  <a:gd name="connsiteX43" fmla="*/ 273758 w 1393383"/>
                  <a:gd name="connsiteY43" fmla="*/ 479222 h 1741712"/>
                  <a:gd name="connsiteX44" fmla="*/ 0 w 1393383"/>
                  <a:gd name="connsiteY44" fmla="*/ 1575359 h 1741712"/>
                  <a:gd name="connsiteX45" fmla="*/ 0 w 1393383"/>
                  <a:gd name="connsiteY45" fmla="*/ 1670752 h 1741712"/>
                  <a:gd name="connsiteX46" fmla="*/ 1857 w 1393383"/>
                  <a:gd name="connsiteY46" fmla="*/ 1671438 h 1741712"/>
                  <a:gd name="connsiteX47" fmla="*/ 112147 w 1393383"/>
                  <a:gd name="connsiteY47" fmla="*/ 1710338 h 1741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1393383" h="1741712">
                    <a:moveTo>
                      <a:pt x="112147" y="1710338"/>
                    </a:moveTo>
                    <a:cubicBezTo>
                      <a:pt x="128702" y="1716091"/>
                      <a:pt x="143599" y="1721425"/>
                      <a:pt x="159268" y="1726911"/>
                    </a:cubicBezTo>
                    <a:cubicBezTo>
                      <a:pt x="170974" y="1731007"/>
                      <a:pt x="182937" y="1735122"/>
                      <a:pt x="194367" y="1739256"/>
                    </a:cubicBezTo>
                    <a:cubicBezTo>
                      <a:pt x="196587" y="1740065"/>
                      <a:pt x="199158" y="1740913"/>
                      <a:pt x="201359" y="1741713"/>
                    </a:cubicBezTo>
                    <a:lnTo>
                      <a:pt x="255060" y="1741713"/>
                    </a:lnTo>
                    <a:cubicBezTo>
                      <a:pt x="296561" y="1613840"/>
                      <a:pt x="359445" y="1493939"/>
                      <a:pt x="441036" y="1387088"/>
                    </a:cubicBezTo>
                    <a:cubicBezTo>
                      <a:pt x="444532" y="1382220"/>
                      <a:pt x="447942" y="1377382"/>
                      <a:pt x="451495" y="1372524"/>
                    </a:cubicBezTo>
                    <a:cubicBezTo>
                      <a:pt x="466582" y="1351969"/>
                      <a:pt x="481994" y="1331843"/>
                      <a:pt x="497729" y="1312136"/>
                    </a:cubicBezTo>
                    <a:cubicBezTo>
                      <a:pt x="505473" y="1302410"/>
                      <a:pt x="513493" y="1292895"/>
                      <a:pt x="521465" y="1283265"/>
                    </a:cubicBezTo>
                    <a:cubicBezTo>
                      <a:pt x="533190" y="1269054"/>
                      <a:pt x="544992" y="1255176"/>
                      <a:pt x="556879" y="1241641"/>
                    </a:cubicBezTo>
                    <a:cubicBezTo>
                      <a:pt x="563975" y="1233573"/>
                      <a:pt x="571081" y="1225601"/>
                      <a:pt x="578330" y="1217647"/>
                    </a:cubicBezTo>
                    <a:cubicBezTo>
                      <a:pt x="589083" y="1205817"/>
                      <a:pt x="599751" y="1194445"/>
                      <a:pt x="610457" y="1183272"/>
                    </a:cubicBezTo>
                    <a:cubicBezTo>
                      <a:pt x="619068" y="987247"/>
                      <a:pt x="699278" y="696687"/>
                      <a:pt x="957958" y="696687"/>
                    </a:cubicBezTo>
                    <a:cubicBezTo>
                      <a:pt x="1006050" y="696687"/>
                      <a:pt x="1045045" y="735673"/>
                      <a:pt x="1045045" y="783774"/>
                    </a:cubicBezTo>
                    <a:cubicBezTo>
                      <a:pt x="1045045" y="831866"/>
                      <a:pt x="1006059" y="870861"/>
                      <a:pt x="957958" y="870861"/>
                    </a:cubicBezTo>
                    <a:cubicBezTo>
                      <a:pt x="885177" y="870861"/>
                      <a:pt x="842763" y="936612"/>
                      <a:pt x="818055" y="1010974"/>
                    </a:cubicBezTo>
                    <a:cubicBezTo>
                      <a:pt x="823503" y="1007602"/>
                      <a:pt x="828970" y="1005326"/>
                      <a:pt x="834419" y="1002116"/>
                    </a:cubicBezTo>
                    <a:cubicBezTo>
                      <a:pt x="853002" y="991172"/>
                      <a:pt x="871585" y="981113"/>
                      <a:pt x="890149" y="971941"/>
                    </a:cubicBezTo>
                    <a:cubicBezTo>
                      <a:pt x="903827" y="965178"/>
                      <a:pt x="917524" y="958920"/>
                      <a:pt x="931231" y="953033"/>
                    </a:cubicBezTo>
                    <a:cubicBezTo>
                      <a:pt x="947423" y="946023"/>
                      <a:pt x="963606" y="939603"/>
                      <a:pt x="979761" y="933774"/>
                    </a:cubicBezTo>
                    <a:cubicBezTo>
                      <a:pt x="990219" y="930021"/>
                      <a:pt x="1000678" y="926049"/>
                      <a:pt x="1011146" y="922725"/>
                    </a:cubicBezTo>
                    <a:cubicBezTo>
                      <a:pt x="1033853" y="915476"/>
                      <a:pt x="1056484" y="909428"/>
                      <a:pt x="1079049" y="904065"/>
                    </a:cubicBezTo>
                    <a:cubicBezTo>
                      <a:pt x="1087803" y="902008"/>
                      <a:pt x="1096556" y="900046"/>
                      <a:pt x="1105319" y="898246"/>
                    </a:cubicBezTo>
                    <a:cubicBezTo>
                      <a:pt x="1130265" y="893035"/>
                      <a:pt x="1155116" y="888616"/>
                      <a:pt x="1179805" y="885225"/>
                    </a:cubicBezTo>
                    <a:cubicBezTo>
                      <a:pt x="1183710" y="884701"/>
                      <a:pt x="1187625" y="884291"/>
                      <a:pt x="1191540" y="883796"/>
                    </a:cubicBezTo>
                    <a:cubicBezTo>
                      <a:pt x="1249794" y="876691"/>
                      <a:pt x="1308383" y="872681"/>
                      <a:pt x="1367066" y="871766"/>
                    </a:cubicBezTo>
                    <a:lnTo>
                      <a:pt x="1368638" y="871699"/>
                    </a:lnTo>
                    <a:cubicBezTo>
                      <a:pt x="1384345" y="814654"/>
                      <a:pt x="1392660" y="755837"/>
                      <a:pt x="1393384" y="696678"/>
                    </a:cubicBezTo>
                    <a:cubicBezTo>
                      <a:pt x="1393384" y="520122"/>
                      <a:pt x="1243660" y="358197"/>
                      <a:pt x="1020842" y="293818"/>
                    </a:cubicBezTo>
                    <a:cubicBezTo>
                      <a:pt x="983590" y="283026"/>
                      <a:pt x="957958" y="248917"/>
                      <a:pt x="957948" y="210131"/>
                    </a:cubicBezTo>
                    <a:lnTo>
                      <a:pt x="957948" y="87087"/>
                    </a:lnTo>
                    <a:cubicBezTo>
                      <a:pt x="957948" y="38995"/>
                      <a:pt x="918963" y="0"/>
                      <a:pt x="870861" y="0"/>
                    </a:cubicBezTo>
                    <a:cubicBezTo>
                      <a:pt x="822760" y="0"/>
                      <a:pt x="783774" y="38986"/>
                      <a:pt x="783774" y="87087"/>
                    </a:cubicBezTo>
                    <a:lnTo>
                      <a:pt x="783774" y="178422"/>
                    </a:lnTo>
                    <a:cubicBezTo>
                      <a:pt x="783765" y="223514"/>
                      <a:pt x="749341" y="261147"/>
                      <a:pt x="704421" y="265166"/>
                    </a:cubicBezTo>
                    <a:cubicBezTo>
                      <a:pt x="636918" y="270586"/>
                      <a:pt x="570576" y="285855"/>
                      <a:pt x="507502" y="310496"/>
                    </a:cubicBezTo>
                    <a:cubicBezTo>
                      <a:pt x="486051" y="319107"/>
                      <a:pt x="462058" y="318840"/>
                      <a:pt x="440817" y="309744"/>
                    </a:cubicBezTo>
                    <a:cubicBezTo>
                      <a:pt x="419567" y="300647"/>
                      <a:pt x="402803" y="283483"/>
                      <a:pt x="394230" y="262023"/>
                    </a:cubicBezTo>
                    <a:lnTo>
                      <a:pt x="318240" y="72123"/>
                    </a:lnTo>
                    <a:cubicBezTo>
                      <a:pt x="306772" y="43558"/>
                      <a:pt x="274939" y="28966"/>
                      <a:pt x="245812" y="38938"/>
                    </a:cubicBezTo>
                    <a:cubicBezTo>
                      <a:pt x="216684" y="48911"/>
                      <a:pt x="200473" y="79934"/>
                      <a:pt x="208912" y="109538"/>
                    </a:cubicBezTo>
                    <a:lnTo>
                      <a:pt x="291494" y="398516"/>
                    </a:lnTo>
                    <a:cubicBezTo>
                      <a:pt x="299561" y="426691"/>
                      <a:pt x="292903" y="457029"/>
                      <a:pt x="273758" y="479222"/>
                    </a:cubicBezTo>
                    <a:lnTo>
                      <a:pt x="273758" y="479222"/>
                    </a:lnTo>
                    <a:cubicBezTo>
                      <a:pt x="92107" y="690305"/>
                      <a:pt x="0" y="1059142"/>
                      <a:pt x="0" y="1575359"/>
                    </a:cubicBezTo>
                    <a:lnTo>
                      <a:pt x="0" y="1670752"/>
                    </a:lnTo>
                    <a:lnTo>
                      <a:pt x="1857" y="1671438"/>
                    </a:lnTo>
                    <a:cubicBezTo>
                      <a:pt x="40300" y="1685525"/>
                      <a:pt x="77229" y="1698289"/>
                      <a:pt x="112147" y="171033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91B319FA-67C4-45B8-0EB3-B97347ED7FBA}"/>
                  </a:ext>
                </a:extLst>
              </p:cNvPr>
              <p:cNvSpPr/>
              <p:nvPr/>
            </p:nvSpPr>
            <p:spPr>
              <a:xfrm>
                <a:off x="4397825" y="2717738"/>
                <a:ext cx="1306287" cy="1931223"/>
              </a:xfrm>
              <a:custGeom>
                <a:avLst/>
                <a:gdLst>
                  <a:gd name="connsiteX0" fmla="*/ 343453 w 1306287"/>
                  <a:gd name="connsiteY0" fmla="*/ 1467604 h 1931223"/>
                  <a:gd name="connsiteX1" fmla="*/ 373856 w 1306287"/>
                  <a:gd name="connsiteY1" fmla="*/ 1433457 h 1931223"/>
                  <a:gd name="connsiteX2" fmla="*/ 561080 w 1306287"/>
                  <a:gd name="connsiteY2" fmla="*/ 1273151 h 1931223"/>
                  <a:gd name="connsiteX3" fmla="*/ 1306287 w 1306287"/>
                  <a:gd name="connsiteY3" fmla="*/ 362913 h 1931223"/>
                  <a:gd name="connsiteX4" fmla="*/ 1302963 w 1306287"/>
                  <a:gd name="connsiteY4" fmla="*/ 328595 h 1931223"/>
                  <a:gd name="connsiteX5" fmla="*/ 1301248 w 1306287"/>
                  <a:gd name="connsiteY5" fmla="*/ 322308 h 1931223"/>
                  <a:gd name="connsiteX6" fmla="*/ 1292514 w 1306287"/>
                  <a:gd name="connsiteY6" fmla="*/ 298077 h 1931223"/>
                  <a:gd name="connsiteX7" fmla="*/ 1290476 w 1306287"/>
                  <a:gd name="connsiteY7" fmla="*/ 293990 h 1931223"/>
                  <a:gd name="connsiteX8" fmla="*/ 1278874 w 1306287"/>
                  <a:gd name="connsiteY8" fmla="*/ 278179 h 1931223"/>
                  <a:gd name="connsiteX9" fmla="*/ 1244718 w 1306287"/>
                  <a:gd name="connsiteY9" fmla="*/ 250318 h 1931223"/>
                  <a:gd name="connsiteX10" fmla="*/ 1238298 w 1306287"/>
                  <a:gd name="connsiteY10" fmla="*/ 241879 h 1931223"/>
                  <a:gd name="connsiteX11" fmla="*/ 1091870 w 1306287"/>
                  <a:gd name="connsiteY11" fmla="*/ 175680 h 1931223"/>
                  <a:gd name="connsiteX12" fmla="*/ 1053055 w 1306287"/>
                  <a:gd name="connsiteY12" fmla="*/ 161945 h 1931223"/>
                  <a:gd name="connsiteX13" fmla="*/ 1012165 w 1306287"/>
                  <a:gd name="connsiteY13" fmla="*/ 147582 h 1931223"/>
                  <a:gd name="connsiteX14" fmla="*/ 657739 w 1306287"/>
                  <a:gd name="connsiteY14" fmla="*/ 5383 h 1931223"/>
                  <a:gd name="connsiteX15" fmla="*/ 652758 w 1306287"/>
                  <a:gd name="connsiteY15" fmla="*/ 3897 h 1931223"/>
                  <a:gd name="connsiteX16" fmla="*/ 648976 w 1306287"/>
                  <a:gd name="connsiteY16" fmla="*/ 3516 h 1931223"/>
                  <a:gd name="connsiteX17" fmla="*/ 322402 w 1306287"/>
                  <a:gd name="connsiteY17" fmla="*/ 153792 h 1931223"/>
                  <a:gd name="connsiteX18" fmla="*/ 319135 w 1306287"/>
                  <a:gd name="connsiteY18" fmla="*/ 155945 h 1931223"/>
                  <a:gd name="connsiteX19" fmla="*/ 0 w 1306287"/>
                  <a:gd name="connsiteY19" fmla="*/ 1146687 h 1931223"/>
                  <a:gd name="connsiteX20" fmla="*/ 75438 w 1306287"/>
                  <a:gd name="connsiteY20" fmla="*/ 1931224 h 1931223"/>
                  <a:gd name="connsiteX21" fmla="*/ 87087 w 1306287"/>
                  <a:gd name="connsiteY21" fmla="*/ 1930462 h 1931223"/>
                  <a:gd name="connsiteX22" fmla="*/ 109328 w 1306287"/>
                  <a:gd name="connsiteY22" fmla="*/ 1928814 h 1931223"/>
                  <a:gd name="connsiteX23" fmla="*/ 110985 w 1306287"/>
                  <a:gd name="connsiteY23" fmla="*/ 1928166 h 1931223"/>
                  <a:gd name="connsiteX24" fmla="*/ 190367 w 1306287"/>
                  <a:gd name="connsiteY24" fmla="*/ 1852509 h 1931223"/>
                  <a:gd name="connsiteX25" fmla="*/ 190891 w 1306287"/>
                  <a:gd name="connsiteY25" fmla="*/ 1851214 h 1931223"/>
                  <a:gd name="connsiteX26" fmla="*/ 226686 w 1306287"/>
                  <a:gd name="connsiteY26" fmla="*/ 1738085 h 1931223"/>
                  <a:gd name="connsiteX27" fmla="*/ 341043 w 1306287"/>
                  <a:gd name="connsiteY27" fmla="*/ 1470985 h 1931223"/>
                  <a:gd name="connsiteX28" fmla="*/ 343453 w 1306287"/>
                  <a:gd name="connsiteY28" fmla="*/ 1467604 h 1931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306287" h="1931223">
                    <a:moveTo>
                      <a:pt x="343453" y="1467604"/>
                    </a:moveTo>
                    <a:cubicBezTo>
                      <a:pt x="352920" y="1455650"/>
                      <a:pt x="363074" y="1444249"/>
                      <a:pt x="373856" y="1433457"/>
                    </a:cubicBezTo>
                    <a:cubicBezTo>
                      <a:pt x="414042" y="1393233"/>
                      <a:pt x="478927" y="1340245"/>
                      <a:pt x="561080" y="1273151"/>
                    </a:cubicBezTo>
                    <a:cubicBezTo>
                      <a:pt x="821531" y="1060372"/>
                      <a:pt x="1306287" y="664313"/>
                      <a:pt x="1306287" y="362913"/>
                    </a:cubicBezTo>
                    <a:cubicBezTo>
                      <a:pt x="1306325" y="351388"/>
                      <a:pt x="1305211" y="339891"/>
                      <a:pt x="1302963" y="328595"/>
                    </a:cubicBezTo>
                    <a:cubicBezTo>
                      <a:pt x="1302496" y="326271"/>
                      <a:pt x="1301791" y="324470"/>
                      <a:pt x="1301248" y="322308"/>
                    </a:cubicBezTo>
                    <a:cubicBezTo>
                      <a:pt x="1299229" y="313936"/>
                      <a:pt x="1296305" y="305811"/>
                      <a:pt x="1292514" y="298077"/>
                    </a:cubicBezTo>
                    <a:cubicBezTo>
                      <a:pt x="1291828" y="296724"/>
                      <a:pt x="1291180" y="295257"/>
                      <a:pt x="1290476" y="293990"/>
                    </a:cubicBezTo>
                    <a:cubicBezTo>
                      <a:pt x="1287047" y="288409"/>
                      <a:pt x="1283170" y="283122"/>
                      <a:pt x="1278874" y="278179"/>
                    </a:cubicBezTo>
                    <a:cubicBezTo>
                      <a:pt x="1266911" y="269626"/>
                      <a:pt x="1255500" y="260320"/>
                      <a:pt x="1244718" y="250318"/>
                    </a:cubicBezTo>
                    <a:cubicBezTo>
                      <a:pt x="1242155" y="247756"/>
                      <a:pt x="1240650" y="244575"/>
                      <a:pt x="1238298" y="241879"/>
                    </a:cubicBezTo>
                    <a:cubicBezTo>
                      <a:pt x="1192025" y="214580"/>
                      <a:pt x="1142924" y="192387"/>
                      <a:pt x="1091870" y="175680"/>
                    </a:cubicBezTo>
                    <a:cubicBezTo>
                      <a:pt x="1079421" y="171166"/>
                      <a:pt x="1066171" y="166527"/>
                      <a:pt x="1053055" y="161945"/>
                    </a:cubicBezTo>
                    <a:cubicBezTo>
                      <a:pt x="1039521" y="157192"/>
                      <a:pt x="1027024" y="152697"/>
                      <a:pt x="1012165" y="147582"/>
                    </a:cubicBezTo>
                    <a:cubicBezTo>
                      <a:pt x="890892" y="108405"/>
                      <a:pt x="772468" y="60895"/>
                      <a:pt x="657739" y="5383"/>
                    </a:cubicBezTo>
                    <a:cubicBezTo>
                      <a:pt x="656539" y="4783"/>
                      <a:pt x="654272" y="4431"/>
                      <a:pt x="652758" y="3897"/>
                    </a:cubicBezTo>
                    <a:cubicBezTo>
                      <a:pt x="651510" y="3602"/>
                      <a:pt x="650215" y="3868"/>
                      <a:pt x="648976" y="3516"/>
                    </a:cubicBezTo>
                    <a:cubicBezTo>
                      <a:pt x="596713" y="-11114"/>
                      <a:pt x="461705" y="16356"/>
                      <a:pt x="322402" y="153792"/>
                    </a:cubicBezTo>
                    <a:cubicBezTo>
                      <a:pt x="321450" y="154735"/>
                      <a:pt x="320126" y="155049"/>
                      <a:pt x="319135" y="155945"/>
                    </a:cubicBezTo>
                    <a:cubicBezTo>
                      <a:pt x="176736" y="297896"/>
                      <a:pt x="0" y="586608"/>
                      <a:pt x="0" y="1146687"/>
                    </a:cubicBezTo>
                    <a:cubicBezTo>
                      <a:pt x="0" y="1706881"/>
                      <a:pt x="50987" y="1880284"/>
                      <a:pt x="75438" y="1931224"/>
                    </a:cubicBezTo>
                    <a:cubicBezTo>
                      <a:pt x="79305" y="1930709"/>
                      <a:pt x="83191" y="1930452"/>
                      <a:pt x="87087" y="1930462"/>
                    </a:cubicBezTo>
                    <a:cubicBezTo>
                      <a:pt x="94526" y="1930424"/>
                      <a:pt x="101965" y="1929871"/>
                      <a:pt x="109328" y="1928814"/>
                    </a:cubicBezTo>
                    <a:cubicBezTo>
                      <a:pt x="109928" y="1928709"/>
                      <a:pt x="110385" y="1928252"/>
                      <a:pt x="110985" y="1928166"/>
                    </a:cubicBezTo>
                    <a:cubicBezTo>
                      <a:pt x="148571" y="1922499"/>
                      <a:pt x="170612" y="1899753"/>
                      <a:pt x="190367" y="1852509"/>
                    </a:cubicBezTo>
                    <a:lnTo>
                      <a:pt x="190891" y="1851214"/>
                    </a:lnTo>
                    <a:cubicBezTo>
                      <a:pt x="205016" y="1814228"/>
                      <a:pt x="216970" y="1776462"/>
                      <a:pt x="226686" y="1738085"/>
                    </a:cubicBezTo>
                    <a:cubicBezTo>
                      <a:pt x="246669" y="1642330"/>
                      <a:pt x="285541" y="1551529"/>
                      <a:pt x="341043" y="1470985"/>
                    </a:cubicBezTo>
                    <a:cubicBezTo>
                      <a:pt x="341900" y="1469890"/>
                      <a:pt x="342586" y="1468709"/>
                      <a:pt x="343453" y="146760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6A7947CF-6A6E-CAD9-ED51-3E9FCFF9D197}"/>
                  </a:ext>
                </a:extLst>
              </p:cNvPr>
              <p:cNvSpPr/>
              <p:nvPr/>
            </p:nvSpPr>
            <p:spPr>
              <a:xfrm>
                <a:off x="6680028" y="2581694"/>
                <a:ext cx="504696" cy="673131"/>
              </a:xfrm>
              <a:custGeom>
                <a:avLst/>
                <a:gdLst>
                  <a:gd name="connsiteX0" fmla="*/ 157865 w 504696"/>
                  <a:gd name="connsiteY0" fmla="*/ 258737 h 673131"/>
                  <a:gd name="connsiteX1" fmla="*/ 153692 w 504696"/>
                  <a:gd name="connsiteY1" fmla="*/ 277673 h 673131"/>
                  <a:gd name="connsiteX2" fmla="*/ 153521 w 504696"/>
                  <a:gd name="connsiteY2" fmla="*/ 278187 h 673131"/>
                  <a:gd name="connsiteX3" fmla="*/ 152435 w 504696"/>
                  <a:gd name="connsiteY3" fmla="*/ 280511 h 673131"/>
                  <a:gd name="connsiteX4" fmla="*/ 136167 w 504696"/>
                  <a:gd name="connsiteY4" fmla="*/ 327365 h 673131"/>
                  <a:gd name="connsiteX5" fmla="*/ 132004 w 504696"/>
                  <a:gd name="connsiteY5" fmla="*/ 338995 h 673131"/>
                  <a:gd name="connsiteX6" fmla="*/ 130909 w 504696"/>
                  <a:gd name="connsiteY6" fmla="*/ 340785 h 673131"/>
                  <a:gd name="connsiteX7" fmla="*/ 105553 w 504696"/>
                  <a:gd name="connsiteY7" fmla="*/ 390506 h 673131"/>
                  <a:gd name="connsiteX8" fmla="*/ 99895 w 504696"/>
                  <a:gd name="connsiteY8" fmla="*/ 400907 h 673131"/>
                  <a:gd name="connsiteX9" fmla="*/ 98657 w 504696"/>
                  <a:gd name="connsiteY9" fmla="*/ 402431 h 673131"/>
                  <a:gd name="connsiteX10" fmla="*/ 87951 w 504696"/>
                  <a:gd name="connsiteY10" fmla="*/ 420310 h 673131"/>
                  <a:gd name="connsiteX11" fmla="*/ 81436 w 504696"/>
                  <a:gd name="connsiteY11" fmla="*/ 428130 h 673131"/>
                  <a:gd name="connsiteX12" fmla="*/ 43679 w 504696"/>
                  <a:gd name="connsiteY12" fmla="*/ 473364 h 673131"/>
                  <a:gd name="connsiteX13" fmla="*/ 43650 w 504696"/>
                  <a:gd name="connsiteY13" fmla="*/ 473383 h 673131"/>
                  <a:gd name="connsiteX14" fmla="*/ 43593 w 504696"/>
                  <a:gd name="connsiteY14" fmla="*/ 473450 h 673131"/>
                  <a:gd name="connsiteX15" fmla="*/ 43498 w 504696"/>
                  <a:gd name="connsiteY15" fmla="*/ 473583 h 673131"/>
                  <a:gd name="connsiteX16" fmla="*/ 43469 w 504696"/>
                  <a:gd name="connsiteY16" fmla="*/ 473621 h 673131"/>
                  <a:gd name="connsiteX17" fmla="*/ 43431 w 504696"/>
                  <a:gd name="connsiteY17" fmla="*/ 473678 h 673131"/>
                  <a:gd name="connsiteX18" fmla="*/ 12961 w 504696"/>
                  <a:gd name="connsiteY18" fmla="*/ 512807 h 673131"/>
                  <a:gd name="connsiteX19" fmla="*/ 11780 w 504696"/>
                  <a:gd name="connsiteY19" fmla="*/ 514664 h 673131"/>
                  <a:gd name="connsiteX20" fmla="*/ 4969 w 504696"/>
                  <a:gd name="connsiteY20" fmla="*/ 530266 h 673131"/>
                  <a:gd name="connsiteX21" fmla="*/ 1397 w 504696"/>
                  <a:gd name="connsiteY21" fmla="*/ 541772 h 673131"/>
                  <a:gd name="connsiteX22" fmla="*/ 111 w 504696"/>
                  <a:gd name="connsiteY22" fmla="*/ 551497 h 673131"/>
                  <a:gd name="connsiteX23" fmla="*/ 2921 w 504696"/>
                  <a:gd name="connsiteY23" fmla="*/ 572348 h 673131"/>
                  <a:gd name="connsiteX24" fmla="*/ 6731 w 504696"/>
                  <a:gd name="connsiteY24" fmla="*/ 580587 h 673131"/>
                  <a:gd name="connsiteX25" fmla="*/ 9551 w 504696"/>
                  <a:gd name="connsiteY25" fmla="*/ 585311 h 673131"/>
                  <a:gd name="connsiteX26" fmla="*/ 18666 w 504696"/>
                  <a:gd name="connsiteY26" fmla="*/ 597570 h 673131"/>
                  <a:gd name="connsiteX27" fmla="*/ 23543 w 504696"/>
                  <a:gd name="connsiteY27" fmla="*/ 602628 h 673131"/>
                  <a:gd name="connsiteX28" fmla="*/ 35440 w 504696"/>
                  <a:gd name="connsiteY28" fmla="*/ 613543 h 673131"/>
                  <a:gd name="connsiteX29" fmla="*/ 44688 w 504696"/>
                  <a:gd name="connsiteY29" fmla="*/ 620258 h 673131"/>
                  <a:gd name="connsiteX30" fmla="*/ 57252 w 504696"/>
                  <a:gd name="connsiteY30" fmla="*/ 628688 h 673131"/>
                  <a:gd name="connsiteX31" fmla="*/ 73987 w 504696"/>
                  <a:gd name="connsiteY31" fmla="*/ 637527 h 673131"/>
                  <a:gd name="connsiteX32" fmla="*/ 84189 w 504696"/>
                  <a:gd name="connsiteY32" fmla="*/ 642604 h 673131"/>
                  <a:gd name="connsiteX33" fmla="*/ 110640 w 504696"/>
                  <a:gd name="connsiteY33" fmla="*/ 652663 h 673131"/>
                  <a:gd name="connsiteX34" fmla="*/ 116535 w 504696"/>
                  <a:gd name="connsiteY34" fmla="*/ 654796 h 673131"/>
                  <a:gd name="connsiteX35" fmla="*/ 151330 w 504696"/>
                  <a:gd name="connsiteY35" fmla="*/ 663788 h 673131"/>
                  <a:gd name="connsiteX36" fmla="*/ 154255 w 504696"/>
                  <a:gd name="connsiteY36" fmla="*/ 664512 h 673131"/>
                  <a:gd name="connsiteX37" fmla="*/ 193602 w 504696"/>
                  <a:gd name="connsiteY37" fmla="*/ 670408 h 673131"/>
                  <a:gd name="connsiteX38" fmla="*/ 196822 w 504696"/>
                  <a:gd name="connsiteY38" fmla="*/ 670874 h 673131"/>
                  <a:gd name="connsiteX39" fmla="*/ 243275 w 504696"/>
                  <a:gd name="connsiteY39" fmla="*/ 673132 h 673131"/>
                  <a:gd name="connsiteX40" fmla="*/ 309722 w 504696"/>
                  <a:gd name="connsiteY40" fmla="*/ 670512 h 673131"/>
                  <a:gd name="connsiteX41" fmla="*/ 320609 w 504696"/>
                  <a:gd name="connsiteY41" fmla="*/ 669674 h 673131"/>
                  <a:gd name="connsiteX42" fmla="*/ 369729 w 504696"/>
                  <a:gd name="connsiteY42" fmla="*/ 662864 h 673131"/>
                  <a:gd name="connsiteX43" fmla="*/ 379464 w 504696"/>
                  <a:gd name="connsiteY43" fmla="*/ 660692 h 673131"/>
                  <a:gd name="connsiteX44" fmla="*/ 409601 w 504696"/>
                  <a:gd name="connsiteY44" fmla="*/ 652434 h 673131"/>
                  <a:gd name="connsiteX45" fmla="*/ 418468 w 504696"/>
                  <a:gd name="connsiteY45" fmla="*/ 649557 h 673131"/>
                  <a:gd name="connsiteX46" fmla="*/ 443262 w 504696"/>
                  <a:gd name="connsiteY46" fmla="*/ 637965 h 673131"/>
                  <a:gd name="connsiteX47" fmla="*/ 451530 w 504696"/>
                  <a:gd name="connsiteY47" fmla="*/ 632755 h 673131"/>
                  <a:gd name="connsiteX48" fmla="*/ 465579 w 504696"/>
                  <a:gd name="connsiteY48" fmla="*/ 622116 h 673131"/>
                  <a:gd name="connsiteX49" fmla="*/ 468542 w 504696"/>
                  <a:gd name="connsiteY49" fmla="*/ 619554 h 673131"/>
                  <a:gd name="connsiteX50" fmla="*/ 493764 w 504696"/>
                  <a:gd name="connsiteY50" fmla="*/ 575672 h 673131"/>
                  <a:gd name="connsiteX51" fmla="*/ 499688 w 504696"/>
                  <a:gd name="connsiteY51" fmla="*/ 563499 h 673131"/>
                  <a:gd name="connsiteX52" fmla="*/ 504517 w 504696"/>
                  <a:gd name="connsiteY52" fmla="*/ 498957 h 673131"/>
                  <a:gd name="connsiteX53" fmla="*/ 174038 w 504696"/>
                  <a:gd name="connsiteY53" fmla="*/ 0 h 673131"/>
                  <a:gd name="connsiteX54" fmla="*/ 175438 w 504696"/>
                  <a:gd name="connsiteY54" fmla="*/ 23489 h 673131"/>
                  <a:gd name="connsiteX55" fmla="*/ 176210 w 504696"/>
                  <a:gd name="connsiteY55" fmla="*/ 36471 h 673131"/>
                  <a:gd name="connsiteX56" fmla="*/ 177238 w 504696"/>
                  <a:gd name="connsiteY56" fmla="*/ 76600 h 673131"/>
                  <a:gd name="connsiteX57" fmla="*/ 177343 w 504696"/>
                  <a:gd name="connsiteY57" fmla="*/ 80610 h 673131"/>
                  <a:gd name="connsiteX58" fmla="*/ 177781 w 504696"/>
                  <a:gd name="connsiteY58" fmla="*/ 83515 h 673131"/>
                  <a:gd name="connsiteX59" fmla="*/ 177458 w 504696"/>
                  <a:gd name="connsiteY59" fmla="*/ 84944 h 673131"/>
                  <a:gd name="connsiteX60" fmla="*/ 177619 w 504696"/>
                  <a:gd name="connsiteY60" fmla="*/ 91392 h 673131"/>
                  <a:gd name="connsiteX61" fmla="*/ 177648 w 504696"/>
                  <a:gd name="connsiteY61" fmla="*/ 91516 h 673131"/>
                  <a:gd name="connsiteX62" fmla="*/ 177648 w 504696"/>
                  <a:gd name="connsiteY62" fmla="*/ 92231 h 673131"/>
                  <a:gd name="connsiteX63" fmla="*/ 177448 w 504696"/>
                  <a:gd name="connsiteY63" fmla="*/ 100879 h 673131"/>
                  <a:gd name="connsiteX64" fmla="*/ 177267 w 504696"/>
                  <a:gd name="connsiteY64" fmla="*/ 108775 h 673131"/>
                  <a:gd name="connsiteX65" fmla="*/ 177162 w 504696"/>
                  <a:gd name="connsiteY65" fmla="*/ 113347 h 673131"/>
                  <a:gd name="connsiteX66" fmla="*/ 177086 w 504696"/>
                  <a:gd name="connsiteY66" fmla="*/ 116681 h 673131"/>
                  <a:gd name="connsiteX67" fmla="*/ 176105 w 504696"/>
                  <a:gd name="connsiteY67" fmla="*/ 136579 h 673131"/>
                  <a:gd name="connsiteX68" fmla="*/ 175638 w 504696"/>
                  <a:gd name="connsiteY68" fmla="*/ 138398 h 673131"/>
                  <a:gd name="connsiteX69" fmla="*/ 173038 w 504696"/>
                  <a:gd name="connsiteY69" fmla="*/ 172517 h 673131"/>
                  <a:gd name="connsiteX70" fmla="*/ 172676 w 504696"/>
                  <a:gd name="connsiteY70" fmla="*/ 175470 h 673131"/>
                  <a:gd name="connsiteX71" fmla="*/ 172533 w 504696"/>
                  <a:gd name="connsiteY71" fmla="*/ 176803 h 673131"/>
                  <a:gd name="connsiteX72" fmla="*/ 169895 w 504696"/>
                  <a:gd name="connsiteY72" fmla="*/ 197215 h 673131"/>
                  <a:gd name="connsiteX73" fmla="*/ 169857 w 504696"/>
                  <a:gd name="connsiteY73" fmla="*/ 197472 h 673131"/>
                  <a:gd name="connsiteX74" fmla="*/ 169857 w 504696"/>
                  <a:gd name="connsiteY74" fmla="*/ 197558 h 673131"/>
                  <a:gd name="connsiteX75" fmla="*/ 169399 w 504696"/>
                  <a:gd name="connsiteY75" fmla="*/ 198930 h 673131"/>
                  <a:gd name="connsiteX76" fmla="*/ 166789 w 504696"/>
                  <a:gd name="connsiteY76" fmla="*/ 217856 h 673131"/>
                  <a:gd name="connsiteX77" fmla="*/ 166799 w 504696"/>
                  <a:gd name="connsiteY77" fmla="*/ 218056 h 673131"/>
                  <a:gd name="connsiteX78" fmla="*/ 166770 w 504696"/>
                  <a:gd name="connsiteY78" fmla="*/ 218056 h 673131"/>
                  <a:gd name="connsiteX79" fmla="*/ 157865 w 504696"/>
                  <a:gd name="connsiteY79" fmla="*/ 258737 h 673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504696" h="673131">
                    <a:moveTo>
                      <a:pt x="157865" y="258737"/>
                    </a:moveTo>
                    <a:cubicBezTo>
                      <a:pt x="156369" y="265033"/>
                      <a:pt x="155436" y="271424"/>
                      <a:pt x="153692" y="277673"/>
                    </a:cubicBezTo>
                    <a:lnTo>
                      <a:pt x="153521" y="278187"/>
                    </a:lnTo>
                    <a:cubicBezTo>
                      <a:pt x="153283" y="279035"/>
                      <a:pt x="152693" y="279673"/>
                      <a:pt x="152435" y="280511"/>
                    </a:cubicBezTo>
                    <a:cubicBezTo>
                      <a:pt x="147901" y="296427"/>
                      <a:pt x="142215" y="311915"/>
                      <a:pt x="136167" y="327365"/>
                    </a:cubicBezTo>
                    <a:cubicBezTo>
                      <a:pt x="134652" y="331213"/>
                      <a:pt x="133604" y="335175"/>
                      <a:pt x="132004" y="338995"/>
                    </a:cubicBezTo>
                    <a:cubicBezTo>
                      <a:pt x="131719" y="339661"/>
                      <a:pt x="131204" y="340128"/>
                      <a:pt x="130909" y="340785"/>
                    </a:cubicBezTo>
                    <a:cubicBezTo>
                      <a:pt x="123498" y="357873"/>
                      <a:pt x="115031" y="374475"/>
                      <a:pt x="105553" y="390506"/>
                    </a:cubicBezTo>
                    <a:cubicBezTo>
                      <a:pt x="103562" y="393925"/>
                      <a:pt x="101972" y="397526"/>
                      <a:pt x="99895" y="400907"/>
                    </a:cubicBezTo>
                    <a:cubicBezTo>
                      <a:pt x="99543" y="401479"/>
                      <a:pt x="99019" y="401869"/>
                      <a:pt x="98657" y="402431"/>
                    </a:cubicBezTo>
                    <a:cubicBezTo>
                      <a:pt x="94952" y="408337"/>
                      <a:pt x="91980" y="414566"/>
                      <a:pt x="87951" y="420310"/>
                    </a:cubicBezTo>
                    <a:cubicBezTo>
                      <a:pt x="86046" y="423062"/>
                      <a:pt x="83427" y="425424"/>
                      <a:pt x="81436" y="428130"/>
                    </a:cubicBezTo>
                    <a:cubicBezTo>
                      <a:pt x="70034" y="444160"/>
                      <a:pt x="57414" y="459286"/>
                      <a:pt x="43679" y="473364"/>
                    </a:cubicBezTo>
                    <a:lnTo>
                      <a:pt x="43650" y="473383"/>
                    </a:lnTo>
                    <a:lnTo>
                      <a:pt x="43593" y="473450"/>
                    </a:lnTo>
                    <a:lnTo>
                      <a:pt x="43498" y="473583"/>
                    </a:lnTo>
                    <a:lnTo>
                      <a:pt x="43469" y="473621"/>
                    </a:lnTo>
                    <a:lnTo>
                      <a:pt x="43431" y="473678"/>
                    </a:lnTo>
                    <a:cubicBezTo>
                      <a:pt x="31611" y="485337"/>
                      <a:pt x="21371" y="498491"/>
                      <a:pt x="12961" y="512807"/>
                    </a:cubicBezTo>
                    <a:lnTo>
                      <a:pt x="11780" y="514664"/>
                    </a:lnTo>
                    <a:cubicBezTo>
                      <a:pt x="9065" y="519665"/>
                      <a:pt x="6789" y="524885"/>
                      <a:pt x="4969" y="530266"/>
                    </a:cubicBezTo>
                    <a:cubicBezTo>
                      <a:pt x="3493" y="534010"/>
                      <a:pt x="2302" y="537848"/>
                      <a:pt x="1397" y="541772"/>
                    </a:cubicBezTo>
                    <a:cubicBezTo>
                      <a:pt x="712" y="544973"/>
                      <a:pt x="283" y="548230"/>
                      <a:pt x="111" y="551497"/>
                    </a:cubicBezTo>
                    <a:cubicBezTo>
                      <a:pt x="-346" y="558565"/>
                      <a:pt x="607" y="565652"/>
                      <a:pt x="2921" y="572348"/>
                    </a:cubicBezTo>
                    <a:cubicBezTo>
                      <a:pt x="3988" y="575177"/>
                      <a:pt x="5265" y="577939"/>
                      <a:pt x="6731" y="580587"/>
                    </a:cubicBezTo>
                    <a:cubicBezTo>
                      <a:pt x="7569" y="582158"/>
                      <a:pt x="8560" y="583730"/>
                      <a:pt x="9551" y="585311"/>
                    </a:cubicBezTo>
                    <a:cubicBezTo>
                      <a:pt x="12256" y="589636"/>
                      <a:pt x="15304" y="593731"/>
                      <a:pt x="18666" y="597570"/>
                    </a:cubicBezTo>
                    <a:cubicBezTo>
                      <a:pt x="20162" y="599275"/>
                      <a:pt x="21876" y="600942"/>
                      <a:pt x="23543" y="602628"/>
                    </a:cubicBezTo>
                    <a:cubicBezTo>
                      <a:pt x="27296" y="606485"/>
                      <a:pt x="31277" y="610133"/>
                      <a:pt x="35440" y="613543"/>
                    </a:cubicBezTo>
                    <a:cubicBezTo>
                      <a:pt x="38288" y="615839"/>
                      <a:pt x="41526" y="618039"/>
                      <a:pt x="44688" y="620258"/>
                    </a:cubicBezTo>
                    <a:cubicBezTo>
                      <a:pt x="48708" y="623116"/>
                      <a:pt x="52718" y="625964"/>
                      <a:pt x="57252" y="628688"/>
                    </a:cubicBezTo>
                    <a:cubicBezTo>
                      <a:pt x="62443" y="631784"/>
                      <a:pt x="68187" y="634651"/>
                      <a:pt x="73987" y="637527"/>
                    </a:cubicBezTo>
                    <a:cubicBezTo>
                      <a:pt x="77397" y="639223"/>
                      <a:pt x="80569" y="640994"/>
                      <a:pt x="84189" y="642604"/>
                    </a:cubicBezTo>
                    <a:cubicBezTo>
                      <a:pt x="92428" y="646243"/>
                      <a:pt x="101362" y="649548"/>
                      <a:pt x="110640" y="652663"/>
                    </a:cubicBezTo>
                    <a:cubicBezTo>
                      <a:pt x="112659" y="653348"/>
                      <a:pt x="114459" y="654148"/>
                      <a:pt x="116535" y="654796"/>
                    </a:cubicBezTo>
                    <a:cubicBezTo>
                      <a:pt x="127461" y="658244"/>
                      <a:pt x="139138" y="661216"/>
                      <a:pt x="151330" y="663788"/>
                    </a:cubicBezTo>
                    <a:lnTo>
                      <a:pt x="154255" y="664512"/>
                    </a:lnTo>
                    <a:cubicBezTo>
                      <a:pt x="166732" y="667036"/>
                      <a:pt x="179943" y="668950"/>
                      <a:pt x="193602" y="670408"/>
                    </a:cubicBezTo>
                    <a:cubicBezTo>
                      <a:pt x="194717" y="670522"/>
                      <a:pt x="195698" y="670760"/>
                      <a:pt x="196822" y="670874"/>
                    </a:cubicBezTo>
                    <a:cubicBezTo>
                      <a:pt x="211671" y="672341"/>
                      <a:pt x="227169" y="673132"/>
                      <a:pt x="243275" y="673132"/>
                    </a:cubicBezTo>
                    <a:cubicBezTo>
                      <a:pt x="268116" y="673132"/>
                      <a:pt x="289691" y="672055"/>
                      <a:pt x="309722" y="670512"/>
                    </a:cubicBezTo>
                    <a:cubicBezTo>
                      <a:pt x="313351" y="670227"/>
                      <a:pt x="317123" y="670008"/>
                      <a:pt x="320609" y="669674"/>
                    </a:cubicBezTo>
                    <a:cubicBezTo>
                      <a:pt x="338897" y="667969"/>
                      <a:pt x="355232" y="665674"/>
                      <a:pt x="369729" y="662864"/>
                    </a:cubicBezTo>
                    <a:cubicBezTo>
                      <a:pt x="373139" y="662197"/>
                      <a:pt x="376216" y="661416"/>
                      <a:pt x="379464" y="660692"/>
                    </a:cubicBezTo>
                    <a:cubicBezTo>
                      <a:pt x="389646" y="658473"/>
                      <a:pt x="399704" y="655710"/>
                      <a:pt x="409601" y="652434"/>
                    </a:cubicBezTo>
                    <a:cubicBezTo>
                      <a:pt x="412506" y="651453"/>
                      <a:pt x="415745" y="650586"/>
                      <a:pt x="418468" y="649557"/>
                    </a:cubicBezTo>
                    <a:cubicBezTo>
                      <a:pt x="427022" y="646347"/>
                      <a:pt x="435309" y="642471"/>
                      <a:pt x="443262" y="637965"/>
                    </a:cubicBezTo>
                    <a:cubicBezTo>
                      <a:pt x="446224" y="636299"/>
                      <a:pt x="448844" y="634517"/>
                      <a:pt x="451530" y="632755"/>
                    </a:cubicBezTo>
                    <a:cubicBezTo>
                      <a:pt x="456473" y="629564"/>
                      <a:pt x="461169" y="626002"/>
                      <a:pt x="465579" y="622116"/>
                    </a:cubicBezTo>
                    <a:cubicBezTo>
                      <a:pt x="466551" y="621259"/>
                      <a:pt x="467617" y="620430"/>
                      <a:pt x="468542" y="619554"/>
                    </a:cubicBezTo>
                    <a:cubicBezTo>
                      <a:pt x="480600" y="607352"/>
                      <a:pt x="489287" y="592236"/>
                      <a:pt x="493764" y="575672"/>
                    </a:cubicBezTo>
                    <a:cubicBezTo>
                      <a:pt x="495411" y="571462"/>
                      <a:pt x="497393" y="567395"/>
                      <a:pt x="499688" y="563499"/>
                    </a:cubicBezTo>
                    <a:cubicBezTo>
                      <a:pt x="503650" y="542230"/>
                      <a:pt x="505270" y="520589"/>
                      <a:pt x="504517" y="498957"/>
                    </a:cubicBezTo>
                    <a:cubicBezTo>
                      <a:pt x="485868" y="287436"/>
                      <a:pt x="361518" y="99698"/>
                      <a:pt x="174038" y="0"/>
                    </a:cubicBezTo>
                    <a:cubicBezTo>
                      <a:pt x="174676" y="7372"/>
                      <a:pt x="174943" y="15707"/>
                      <a:pt x="175438" y="23489"/>
                    </a:cubicBezTo>
                    <a:cubicBezTo>
                      <a:pt x="175724" y="27822"/>
                      <a:pt x="175981" y="32090"/>
                      <a:pt x="176210" y="36471"/>
                    </a:cubicBezTo>
                    <a:cubicBezTo>
                      <a:pt x="176867" y="49444"/>
                      <a:pt x="177133" y="62779"/>
                      <a:pt x="177238" y="76600"/>
                    </a:cubicBezTo>
                    <a:lnTo>
                      <a:pt x="177343" y="80610"/>
                    </a:lnTo>
                    <a:cubicBezTo>
                      <a:pt x="177362" y="81591"/>
                      <a:pt x="177800" y="82544"/>
                      <a:pt x="177781" y="83515"/>
                    </a:cubicBezTo>
                    <a:lnTo>
                      <a:pt x="177458" y="84944"/>
                    </a:lnTo>
                    <a:cubicBezTo>
                      <a:pt x="177467" y="87125"/>
                      <a:pt x="177629" y="89202"/>
                      <a:pt x="177619" y="91392"/>
                    </a:cubicBezTo>
                    <a:lnTo>
                      <a:pt x="177648" y="91516"/>
                    </a:lnTo>
                    <a:lnTo>
                      <a:pt x="177648" y="92231"/>
                    </a:lnTo>
                    <a:cubicBezTo>
                      <a:pt x="177629" y="95107"/>
                      <a:pt x="177496" y="97993"/>
                      <a:pt x="177448" y="100879"/>
                    </a:cubicBezTo>
                    <a:lnTo>
                      <a:pt x="177267" y="108775"/>
                    </a:lnTo>
                    <a:lnTo>
                      <a:pt x="177162" y="113347"/>
                    </a:lnTo>
                    <a:lnTo>
                      <a:pt x="177086" y="116681"/>
                    </a:lnTo>
                    <a:cubicBezTo>
                      <a:pt x="176829" y="123311"/>
                      <a:pt x="176534" y="129949"/>
                      <a:pt x="176105" y="136579"/>
                    </a:cubicBezTo>
                    <a:cubicBezTo>
                      <a:pt x="176076" y="137236"/>
                      <a:pt x="175686" y="137750"/>
                      <a:pt x="175638" y="138398"/>
                    </a:cubicBezTo>
                    <a:cubicBezTo>
                      <a:pt x="174962" y="149781"/>
                      <a:pt x="174228" y="161068"/>
                      <a:pt x="173038" y="172517"/>
                    </a:cubicBezTo>
                    <a:lnTo>
                      <a:pt x="172676" y="175470"/>
                    </a:lnTo>
                    <a:lnTo>
                      <a:pt x="172533" y="176803"/>
                    </a:lnTo>
                    <a:cubicBezTo>
                      <a:pt x="171723" y="183604"/>
                      <a:pt x="170828" y="190414"/>
                      <a:pt x="169895" y="197215"/>
                    </a:cubicBezTo>
                    <a:lnTo>
                      <a:pt x="169857" y="197472"/>
                    </a:lnTo>
                    <a:lnTo>
                      <a:pt x="169857" y="197558"/>
                    </a:lnTo>
                    <a:lnTo>
                      <a:pt x="169399" y="198930"/>
                    </a:lnTo>
                    <a:cubicBezTo>
                      <a:pt x="168494" y="205245"/>
                      <a:pt x="167875" y="211550"/>
                      <a:pt x="166789" y="217856"/>
                    </a:cubicBezTo>
                    <a:lnTo>
                      <a:pt x="166799" y="218056"/>
                    </a:lnTo>
                    <a:lnTo>
                      <a:pt x="166770" y="218056"/>
                    </a:lnTo>
                    <a:cubicBezTo>
                      <a:pt x="164456" y="231743"/>
                      <a:pt x="161141" y="245202"/>
                      <a:pt x="157865" y="25873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6DA2BC7C-7522-2B3F-11D0-F21A5DA1ADBB}"/>
                  </a:ext>
                </a:extLst>
              </p:cNvPr>
              <p:cNvSpPr/>
              <p:nvPr/>
            </p:nvSpPr>
            <p:spPr>
              <a:xfrm>
                <a:off x="5768043" y="2035618"/>
                <a:ext cx="1511014" cy="957945"/>
              </a:xfrm>
              <a:custGeom>
                <a:avLst/>
                <a:gdLst>
                  <a:gd name="connsiteX0" fmla="*/ 838344 w 1511014"/>
                  <a:gd name="connsiteY0" fmla="*/ 7132 h 957945"/>
                  <a:gd name="connsiteX1" fmla="*/ 771355 w 1511014"/>
                  <a:gd name="connsiteY1" fmla="*/ 15771 h 957945"/>
                  <a:gd name="connsiteX2" fmla="*/ 747076 w 1511014"/>
                  <a:gd name="connsiteY2" fmla="*/ 19686 h 957945"/>
                  <a:gd name="connsiteX3" fmla="*/ 691031 w 1511014"/>
                  <a:gd name="connsiteY3" fmla="*/ 32440 h 957945"/>
                  <a:gd name="connsiteX4" fmla="*/ 658255 w 1511014"/>
                  <a:gd name="connsiteY4" fmla="*/ 41565 h 957945"/>
                  <a:gd name="connsiteX5" fmla="*/ 606830 w 1511014"/>
                  <a:gd name="connsiteY5" fmla="*/ 59824 h 957945"/>
                  <a:gd name="connsiteX6" fmla="*/ 573635 w 1511014"/>
                  <a:gd name="connsiteY6" fmla="*/ 74007 h 957945"/>
                  <a:gd name="connsiteX7" fmla="*/ 519714 w 1511014"/>
                  <a:gd name="connsiteY7" fmla="*/ 101515 h 957945"/>
                  <a:gd name="connsiteX8" fmla="*/ 493758 w 1511014"/>
                  <a:gd name="connsiteY8" fmla="*/ 117298 h 957945"/>
                  <a:gd name="connsiteX9" fmla="*/ 431808 w 1511014"/>
                  <a:gd name="connsiteY9" fmla="*/ 160084 h 957945"/>
                  <a:gd name="connsiteX10" fmla="*/ 418349 w 1511014"/>
                  <a:gd name="connsiteY10" fmla="*/ 171133 h 957945"/>
                  <a:gd name="connsiteX11" fmla="*/ 346026 w 1511014"/>
                  <a:gd name="connsiteY11" fmla="*/ 235703 h 957945"/>
                  <a:gd name="connsiteX12" fmla="*/ 345911 w 1511014"/>
                  <a:gd name="connsiteY12" fmla="*/ 235818 h 957945"/>
                  <a:gd name="connsiteX13" fmla="*/ 277836 w 1511014"/>
                  <a:gd name="connsiteY13" fmla="*/ 308531 h 957945"/>
                  <a:gd name="connsiteX14" fmla="*/ 271350 w 1511014"/>
                  <a:gd name="connsiteY14" fmla="*/ 315837 h 957945"/>
                  <a:gd name="connsiteX15" fmla="*/ 104024 w 1511014"/>
                  <a:gd name="connsiteY15" fmla="*/ 543989 h 957945"/>
                  <a:gd name="connsiteX16" fmla="*/ 100671 w 1511014"/>
                  <a:gd name="connsiteY16" fmla="*/ 549524 h 957945"/>
                  <a:gd name="connsiteX17" fmla="*/ 65600 w 1511014"/>
                  <a:gd name="connsiteY17" fmla="*/ 612636 h 957945"/>
                  <a:gd name="connsiteX18" fmla="*/ 58304 w 1511014"/>
                  <a:gd name="connsiteY18" fmla="*/ 626990 h 957945"/>
                  <a:gd name="connsiteX19" fmla="*/ 32424 w 1511014"/>
                  <a:gd name="connsiteY19" fmla="*/ 682931 h 957945"/>
                  <a:gd name="connsiteX20" fmla="*/ 29996 w 1511014"/>
                  <a:gd name="connsiteY20" fmla="*/ 688912 h 957945"/>
                  <a:gd name="connsiteX21" fmla="*/ 1582 w 1511014"/>
                  <a:gd name="connsiteY21" fmla="*/ 791097 h 957945"/>
                  <a:gd name="connsiteX22" fmla="*/ 77 w 1511014"/>
                  <a:gd name="connsiteY22" fmla="*/ 796507 h 957945"/>
                  <a:gd name="connsiteX23" fmla="*/ 230 w 1511014"/>
                  <a:gd name="connsiteY23" fmla="*/ 805689 h 957945"/>
                  <a:gd name="connsiteX24" fmla="*/ 34425 w 1511014"/>
                  <a:gd name="connsiteY24" fmla="*/ 836502 h 957945"/>
                  <a:gd name="connsiteX25" fmla="*/ 220553 w 1511014"/>
                  <a:gd name="connsiteY25" fmla="*/ 916903 h 957945"/>
                  <a:gd name="connsiteX26" fmla="*/ 237117 w 1511014"/>
                  <a:gd name="connsiteY26" fmla="*/ 921780 h 957945"/>
                  <a:gd name="connsiteX27" fmla="*/ 278541 w 1511014"/>
                  <a:gd name="connsiteY27" fmla="*/ 932705 h 957945"/>
                  <a:gd name="connsiteX28" fmla="*/ 303925 w 1511014"/>
                  <a:gd name="connsiteY28" fmla="*/ 938486 h 957945"/>
                  <a:gd name="connsiteX29" fmla="*/ 340244 w 1511014"/>
                  <a:gd name="connsiteY29" fmla="*/ 945830 h 957945"/>
                  <a:gd name="connsiteX30" fmla="*/ 371943 w 1511014"/>
                  <a:gd name="connsiteY30" fmla="*/ 950669 h 957945"/>
                  <a:gd name="connsiteX31" fmla="*/ 400909 w 1511014"/>
                  <a:gd name="connsiteY31" fmla="*/ 954565 h 957945"/>
                  <a:gd name="connsiteX32" fmla="*/ 458592 w 1511014"/>
                  <a:gd name="connsiteY32" fmla="*/ 957946 h 957945"/>
                  <a:gd name="connsiteX33" fmla="*/ 623203 w 1511014"/>
                  <a:gd name="connsiteY33" fmla="*/ 952907 h 957945"/>
                  <a:gd name="connsiteX34" fmla="*/ 643177 w 1511014"/>
                  <a:gd name="connsiteY34" fmla="*/ 951850 h 957945"/>
                  <a:gd name="connsiteX35" fmla="*/ 783823 w 1511014"/>
                  <a:gd name="connsiteY35" fmla="*/ 937648 h 957945"/>
                  <a:gd name="connsiteX36" fmla="*/ 798110 w 1511014"/>
                  <a:gd name="connsiteY36" fmla="*/ 935648 h 957945"/>
                  <a:gd name="connsiteX37" fmla="*/ 798682 w 1511014"/>
                  <a:gd name="connsiteY37" fmla="*/ 935000 h 957945"/>
                  <a:gd name="connsiteX38" fmla="*/ 798768 w 1511014"/>
                  <a:gd name="connsiteY38" fmla="*/ 934819 h 957945"/>
                  <a:gd name="connsiteX39" fmla="*/ 799282 w 1511014"/>
                  <a:gd name="connsiteY39" fmla="*/ 934238 h 957945"/>
                  <a:gd name="connsiteX40" fmla="*/ 831124 w 1511014"/>
                  <a:gd name="connsiteY40" fmla="*/ 897862 h 957945"/>
                  <a:gd name="connsiteX41" fmla="*/ 832486 w 1511014"/>
                  <a:gd name="connsiteY41" fmla="*/ 896291 h 957945"/>
                  <a:gd name="connsiteX42" fmla="*/ 832867 w 1511014"/>
                  <a:gd name="connsiteY42" fmla="*/ 895814 h 957945"/>
                  <a:gd name="connsiteX43" fmla="*/ 864709 w 1511014"/>
                  <a:gd name="connsiteY43" fmla="*/ 853523 h 957945"/>
                  <a:gd name="connsiteX44" fmla="*/ 872787 w 1511014"/>
                  <a:gd name="connsiteY44" fmla="*/ 838722 h 957945"/>
                  <a:gd name="connsiteX45" fmla="*/ 890198 w 1511014"/>
                  <a:gd name="connsiteY45" fmla="*/ 798583 h 957945"/>
                  <a:gd name="connsiteX46" fmla="*/ 892970 w 1511014"/>
                  <a:gd name="connsiteY46" fmla="*/ 790849 h 957945"/>
                  <a:gd name="connsiteX47" fmla="*/ 894637 w 1511014"/>
                  <a:gd name="connsiteY47" fmla="*/ 785743 h 957945"/>
                  <a:gd name="connsiteX48" fmla="*/ 907581 w 1511014"/>
                  <a:gd name="connsiteY48" fmla="*/ 731375 h 957945"/>
                  <a:gd name="connsiteX49" fmla="*/ 908162 w 1511014"/>
                  <a:gd name="connsiteY49" fmla="*/ 728412 h 957945"/>
                  <a:gd name="connsiteX50" fmla="*/ 914449 w 1511014"/>
                  <a:gd name="connsiteY50" fmla="*/ 668776 h 957945"/>
                  <a:gd name="connsiteX51" fmla="*/ 914859 w 1511014"/>
                  <a:gd name="connsiteY51" fmla="*/ 659452 h 957945"/>
                  <a:gd name="connsiteX52" fmla="*/ 915220 w 1511014"/>
                  <a:gd name="connsiteY52" fmla="*/ 611207 h 957945"/>
                  <a:gd name="connsiteX53" fmla="*/ 914230 w 1511014"/>
                  <a:gd name="connsiteY53" fmla="*/ 587433 h 957945"/>
                  <a:gd name="connsiteX54" fmla="*/ 912744 w 1511014"/>
                  <a:gd name="connsiteY54" fmla="*/ 566173 h 957945"/>
                  <a:gd name="connsiteX55" fmla="*/ 910353 w 1511014"/>
                  <a:gd name="connsiteY55" fmla="*/ 539951 h 957945"/>
                  <a:gd name="connsiteX56" fmla="*/ 895218 w 1511014"/>
                  <a:gd name="connsiteY56" fmla="*/ 449720 h 957945"/>
                  <a:gd name="connsiteX57" fmla="*/ 896028 w 1511014"/>
                  <a:gd name="connsiteY57" fmla="*/ 418955 h 957945"/>
                  <a:gd name="connsiteX58" fmla="*/ 897885 w 1511014"/>
                  <a:gd name="connsiteY58" fmla="*/ 413240 h 957945"/>
                  <a:gd name="connsiteX59" fmla="*/ 910506 w 1511014"/>
                  <a:gd name="connsiteY59" fmla="*/ 386284 h 957945"/>
                  <a:gd name="connsiteX60" fmla="*/ 912620 w 1511014"/>
                  <a:gd name="connsiteY60" fmla="*/ 381779 h 957945"/>
                  <a:gd name="connsiteX61" fmla="*/ 915430 w 1511014"/>
                  <a:gd name="connsiteY61" fmla="*/ 379502 h 957945"/>
                  <a:gd name="connsiteX62" fmla="*/ 942167 w 1511014"/>
                  <a:gd name="connsiteY62" fmla="*/ 357538 h 957945"/>
                  <a:gd name="connsiteX63" fmla="*/ 942929 w 1511014"/>
                  <a:gd name="connsiteY63" fmla="*/ 357261 h 957945"/>
                  <a:gd name="connsiteX64" fmla="*/ 943329 w 1511014"/>
                  <a:gd name="connsiteY64" fmla="*/ 357118 h 957945"/>
                  <a:gd name="connsiteX65" fmla="*/ 1366753 w 1511014"/>
                  <a:gd name="connsiteY65" fmla="*/ 321990 h 957945"/>
                  <a:gd name="connsiteX66" fmla="*/ 1497427 w 1511014"/>
                  <a:gd name="connsiteY66" fmla="*/ 253105 h 957945"/>
                  <a:gd name="connsiteX67" fmla="*/ 1501722 w 1511014"/>
                  <a:gd name="connsiteY67" fmla="*/ 149007 h 957945"/>
                  <a:gd name="connsiteX68" fmla="*/ 1425608 w 1511014"/>
                  <a:gd name="connsiteY68" fmla="*/ 76207 h 957945"/>
                  <a:gd name="connsiteX69" fmla="*/ 1068211 w 1511014"/>
                  <a:gd name="connsiteY69" fmla="*/ 7 h 957945"/>
                  <a:gd name="connsiteX70" fmla="*/ 1021901 w 1511014"/>
                  <a:gd name="connsiteY70" fmla="*/ 64 h 957945"/>
                  <a:gd name="connsiteX71" fmla="*/ 1021739 w 1511014"/>
                  <a:gd name="connsiteY71" fmla="*/ 93 h 957945"/>
                  <a:gd name="connsiteX72" fmla="*/ 848831 w 1511014"/>
                  <a:gd name="connsiteY72" fmla="*/ 6322 h 957945"/>
                  <a:gd name="connsiteX73" fmla="*/ 838344 w 1511014"/>
                  <a:gd name="connsiteY73" fmla="*/ 7132 h 957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1511014" h="957945">
                    <a:moveTo>
                      <a:pt x="838344" y="7132"/>
                    </a:moveTo>
                    <a:cubicBezTo>
                      <a:pt x="815703" y="9199"/>
                      <a:pt x="793491" y="12333"/>
                      <a:pt x="771355" y="15771"/>
                    </a:cubicBezTo>
                    <a:cubicBezTo>
                      <a:pt x="763258" y="17057"/>
                      <a:pt x="755153" y="18181"/>
                      <a:pt x="747076" y="19686"/>
                    </a:cubicBezTo>
                    <a:cubicBezTo>
                      <a:pt x="728226" y="23143"/>
                      <a:pt x="709604" y="27658"/>
                      <a:pt x="691031" y="32440"/>
                    </a:cubicBezTo>
                    <a:cubicBezTo>
                      <a:pt x="680096" y="35297"/>
                      <a:pt x="669161" y="38183"/>
                      <a:pt x="658255" y="41565"/>
                    </a:cubicBezTo>
                    <a:cubicBezTo>
                      <a:pt x="641024" y="46861"/>
                      <a:pt x="623898" y="53071"/>
                      <a:pt x="606830" y="59824"/>
                    </a:cubicBezTo>
                    <a:cubicBezTo>
                      <a:pt x="595752" y="64225"/>
                      <a:pt x="584684" y="68959"/>
                      <a:pt x="573635" y="74007"/>
                    </a:cubicBezTo>
                    <a:cubicBezTo>
                      <a:pt x="555614" y="82265"/>
                      <a:pt x="537640" y="91285"/>
                      <a:pt x="519714" y="101515"/>
                    </a:cubicBezTo>
                    <a:cubicBezTo>
                      <a:pt x="511056" y="106420"/>
                      <a:pt x="502407" y="111897"/>
                      <a:pt x="493758" y="117298"/>
                    </a:cubicBezTo>
                    <a:cubicBezTo>
                      <a:pt x="472403" y="130519"/>
                      <a:pt x="451724" y="144797"/>
                      <a:pt x="431808" y="160084"/>
                    </a:cubicBezTo>
                    <a:cubicBezTo>
                      <a:pt x="427321" y="163542"/>
                      <a:pt x="422835" y="167523"/>
                      <a:pt x="418349" y="171133"/>
                    </a:cubicBezTo>
                    <a:cubicBezTo>
                      <a:pt x="393117" y="191364"/>
                      <a:pt x="368981" y="212920"/>
                      <a:pt x="346026" y="235703"/>
                    </a:cubicBezTo>
                    <a:lnTo>
                      <a:pt x="345911" y="235818"/>
                    </a:lnTo>
                    <a:cubicBezTo>
                      <a:pt x="322203" y="259535"/>
                      <a:pt x="299591" y="283909"/>
                      <a:pt x="277836" y="308531"/>
                    </a:cubicBezTo>
                    <a:cubicBezTo>
                      <a:pt x="275674" y="310970"/>
                      <a:pt x="273483" y="313399"/>
                      <a:pt x="271350" y="315837"/>
                    </a:cubicBezTo>
                    <a:cubicBezTo>
                      <a:pt x="209094" y="386913"/>
                      <a:pt x="153106" y="463246"/>
                      <a:pt x="104024" y="543989"/>
                    </a:cubicBezTo>
                    <a:lnTo>
                      <a:pt x="100671" y="549524"/>
                    </a:lnTo>
                    <a:cubicBezTo>
                      <a:pt x="87717" y="571231"/>
                      <a:pt x="76192" y="592234"/>
                      <a:pt x="65600" y="612636"/>
                    </a:cubicBezTo>
                    <a:cubicBezTo>
                      <a:pt x="63095" y="617484"/>
                      <a:pt x="60675" y="622256"/>
                      <a:pt x="58304" y="626990"/>
                    </a:cubicBezTo>
                    <a:cubicBezTo>
                      <a:pt x="48588" y="646421"/>
                      <a:pt x="39749" y="665262"/>
                      <a:pt x="32424" y="682931"/>
                    </a:cubicBezTo>
                    <a:cubicBezTo>
                      <a:pt x="31567" y="684979"/>
                      <a:pt x="30834" y="686903"/>
                      <a:pt x="29996" y="688912"/>
                    </a:cubicBezTo>
                    <a:cubicBezTo>
                      <a:pt x="15727" y="721459"/>
                      <a:pt x="6164" y="755864"/>
                      <a:pt x="1582" y="791097"/>
                    </a:cubicBezTo>
                    <a:cubicBezTo>
                      <a:pt x="1421" y="793030"/>
                      <a:pt x="363" y="794611"/>
                      <a:pt x="77" y="796507"/>
                    </a:cubicBezTo>
                    <a:cubicBezTo>
                      <a:pt x="-65" y="799564"/>
                      <a:pt x="-8" y="802631"/>
                      <a:pt x="230" y="805689"/>
                    </a:cubicBezTo>
                    <a:cubicBezTo>
                      <a:pt x="12336" y="815147"/>
                      <a:pt x="23757" y="825444"/>
                      <a:pt x="34425" y="836502"/>
                    </a:cubicBezTo>
                    <a:cubicBezTo>
                      <a:pt x="92699" y="871287"/>
                      <a:pt x="155278" y="898319"/>
                      <a:pt x="220553" y="916903"/>
                    </a:cubicBezTo>
                    <a:cubicBezTo>
                      <a:pt x="226058" y="918560"/>
                      <a:pt x="231545" y="920198"/>
                      <a:pt x="237117" y="921780"/>
                    </a:cubicBezTo>
                    <a:cubicBezTo>
                      <a:pt x="250890" y="925685"/>
                      <a:pt x="264701" y="929323"/>
                      <a:pt x="278541" y="932705"/>
                    </a:cubicBezTo>
                    <a:cubicBezTo>
                      <a:pt x="286999" y="934762"/>
                      <a:pt x="295457" y="936648"/>
                      <a:pt x="303925" y="938486"/>
                    </a:cubicBezTo>
                    <a:cubicBezTo>
                      <a:pt x="316117" y="941153"/>
                      <a:pt x="328252" y="943678"/>
                      <a:pt x="340244" y="945830"/>
                    </a:cubicBezTo>
                    <a:cubicBezTo>
                      <a:pt x="350931" y="947735"/>
                      <a:pt x="361427" y="949192"/>
                      <a:pt x="371943" y="950669"/>
                    </a:cubicBezTo>
                    <a:cubicBezTo>
                      <a:pt x="381668" y="952050"/>
                      <a:pt x="391517" y="953593"/>
                      <a:pt x="400909" y="954565"/>
                    </a:cubicBezTo>
                    <a:cubicBezTo>
                      <a:pt x="420787" y="956574"/>
                      <a:pt x="440275" y="957946"/>
                      <a:pt x="458592" y="957946"/>
                    </a:cubicBezTo>
                    <a:cubicBezTo>
                      <a:pt x="515961" y="957946"/>
                      <a:pt x="570520" y="956003"/>
                      <a:pt x="623203" y="952907"/>
                    </a:cubicBezTo>
                    <a:cubicBezTo>
                      <a:pt x="629813" y="952517"/>
                      <a:pt x="636643" y="952288"/>
                      <a:pt x="643177" y="951850"/>
                    </a:cubicBezTo>
                    <a:cubicBezTo>
                      <a:pt x="692488" y="948554"/>
                      <a:pt x="739170" y="943668"/>
                      <a:pt x="783823" y="937648"/>
                    </a:cubicBezTo>
                    <a:cubicBezTo>
                      <a:pt x="788614" y="936991"/>
                      <a:pt x="793377" y="936334"/>
                      <a:pt x="798110" y="935648"/>
                    </a:cubicBezTo>
                    <a:lnTo>
                      <a:pt x="798682" y="935000"/>
                    </a:lnTo>
                    <a:lnTo>
                      <a:pt x="798768" y="934819"/>
                    </a:lnTo>
                    <a:lnTo>
                      <a:pt x="799282" y="934238"/>
                    </a:lnTo>
                    <a:cubicBezTo>
                      <a:pt x="809150" y="921475"/>
                      <a:pt x="819780" y="909330"/>
                      <a:pt x="831124" y="897862"/>
                    </a:cubicBezTo>
                    <a:lnTo>
                      <a:pt x="832486" y="896291"/>
                    </a:lnTo>
                    <a:lnTo>
                      <a:pt x="832867" y="895814"/>
                    </a:lnTo>
                    <a:cubicBezTo>
                      <a:pt x="845135" y="883041"/>
                      <a:pt x="855823" y="868840"/>
                      <a:pt x="864709" y="853523"/>
                    </a:cubicBezTo>
                    <a:cubicBezTo>
                      <a:pt x="867634" y="848742"/>
                      <a:pt x="870167" y="843713"/>
                      <a:pt x="872787" y="838722"/>
                    </a:cubicBezTo>
                    <a:cubicBezTo>
                      <a:pt x="879540" y="825777"/>
                      <a:pt x="885359" y="812366"/>
                      <a:pt x="890198" y="798583"/>
                    </a:cubicBezTo>
                    <a:cubicBezTo>
                      <a:pt x="891113" y="796002"/>
                      <a:pt x="892113" y="793449"/>
                      <a:pt x="892970" y="790849"/>
                    </a:cubicBezTo>
                    <a:cubicBezTo>
                      <a:pt x="893523" y="789144"/>
                      <a:pt x="894113" y="787458"/>
                      <a:pt x="894637" y="785743"/>
                    </a:cubicBezTo>
                    <a:cubicBezTo>
                      <a:pt x="900123" y="767922"/>
                      <a:pt x="904448" y="749758"/>
                      <a:pt x="907581" y="731375"/>
                    </a:cubicBezTo>
                    <a:lnTo>
                      <a:pt x="908162" y="728412"/>
                    </a:lnTo>
                    <a:cubicBezTo>
                      <a:pt x="911287" y="708658"/>
                      <a:pt x="913392" y="688750"/>
                      <a:pt x="914449" y="668776"/>
                    </a:cubicBezTo>
                    <a:cubicBezTo>
                      <a:pt x="914611" y="665652"/>
                      <a:pt x="914725" y="662557"/>
                      <a:pt x="914859" y="659452"/>
                    </a:cubicBezTo>
                    <a:cubicBezTo>
                      <a:pt x="915563" y="643078"/>
                      <a:pt x="915592" y="626981"/>
                      <a:pt x="915220" y="611207"/>
                    </a:cubicBezTo>
                    <a:cubicBezTo>
                      <a:pt x="914982" y="603073"/>
                      <a:pt x="914677" y="595120"/>
                      <a:pt x="914230" y="587433"/>
                    </a:cubicBezTo>
                    <a:cubicBezTo>
                      <a:pt x="913839" y="580156"/>
                      <a:pt x="913296" y="573174"/>
                      <a:pt x="912744" y="566173"/>
                    </a:cubicBezTo>
                    <a:cubicBezTo>
                      <a:pt x="911992" y="557162"/>
                      <a:pt x="911258" y="547933"/>
                      <a:pt x="910353" y="539951"/>
                    </a:cubicBezTo>
                    <a:lnTo>
                      <a:pt x="895218" y="449720"/>
                    </a:lnTo>
                    <a:cubicBezTo>
                      <a:pt x="893637" y="439500"/>
                      <a:pt x="893913" y="429080"/>
                      <a:pt x="896028" y="418955"/>
                    </a:cubicBezTo>
                    <a:cubicBezTo>
                      <a:pt x="896418" y="416945"/>
                      <a:pt x="897351" y="415211"/>
                      <a:pt x="897885" y="413240"/>
                    </a:cubicBezTo>
                    <a:cubicBezTo>
                      <a:pt x="900485" y="403591"/>
                      <a:pt x="904762" y="394466"/>
                      <a:pt x="910506" y="386284"/>
                    </a:cubicBezTo>
                    <a:cubicBezTo>
                      <a:pt x="911467" y="384893"/>
                      <a:pt x="911563" y="383112"/>
                      <a:pt x="912620" y="381779"/>
                    </a:cubicBezTo>
                    <a:cubicBezTo>
                      <a:pt x="913382" y="380807"/>
                      <a:pt x="914630" y="380436"/>
                      <a:pt x="915430" y="379502"/>
                    </a:cubicBezTo>
                    <a:cubicBezTo>
                      <a:pt x="922755" y="370434"/>
                      <a:pt x="931851" y="362957"/>
                      <a:pt x="942167" y="357538"/>
                    </a:cubicBezTo>
                    <a:lnTo>
                      <a:pt x="942929" y="357261"/>
                    </a:lnTo>
                    <a:lnTo>
                      <a:pt x="943329" y="357118"/>
                    </a:lnTo>
                    <a:cubicBezTo>
                      <a:pt x="1078222" y="305245"/>
                      <a:pt x="1225145" y="293063"/>
                      <a:pt x="1366753" y="321990"/>
                    </a:cubicBezTo>
                    <a:cubicBezTo>
                      <a:pt x="1420560" y="329353"/>
                      <a:pt x="1473090" y="301654"/>
                      <a:pt x="1497427" y="253105"/>
                    </a:cubicBezTo>
                    <a:cubicBezTo>
                      <a:pt x="1513905" y="220673"/>
                      <a:pt x="1515467" y="182687"/>
                      <a:pt x="1501722" y="149007"/>
                    </a:cubicBezTo>
                    <a:cubicBezTo>
                      <a:pt x="1488130" y="114831"/>
                      <a:pt x="1460346" y="88256"/>
                      <a:pt x="1425608" y="76207"/>
                    </a:cubicBezTo>
                    <a:cubicBezTo>
                      <a:pt x="1311356" y="31716"/>
                      <a:pt x="1190674" y="5979"/>
                      <a:pt x="1068211" y="7"/>
                    </a:cubicBezTo>
                    <a:cubicBezTo>
                      <a:pt x="1052723" y="-12"/>
                      <a:pt x="1037283" y="7"/>
                      <a:pt x="1021901" y="64"/>
                    </a:cubicBezTo>
                    <a:lnTo>
                      <a:pt x="1021739" y="93"/>
                    </a:lnTo>
                    <a:cubicBezTo>
                      <a:pt x="961912" y="293"/>
                      <a:pt x="904581" y="1674"/>
                      <a:pt x="848831" y="6322"/>
                    </a:cubicBezTo>
                    <a:cubicBezTo>
                      <a:pt x="845317" y="6627"/>
                      <a:pt x="841821" y="6808"/>
                      <a:pt x="838344" y="713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421DE9CA-993A-64FE-C074-F76595ED7910}"/>
                  </a:ext>
                </a:extLst>
              </p:cNvPr>
              <p:cNvSpPr/>
              <p:nvPr/>
            </p:nvSpPr>
            <p:spPr>
              <a:xfrm>
                <a:off x="4504686" y="990600"/>
                <a:ext cx="676913" cy="1638652"/>
              </a:xfrm>
              <a:custGeom>
                <a:avLst/>
                <a:gdLst>
                  <a:gd name="connsiteX0" fmla="*/ 241487 w 676913"/>
                  <a:gd name="connsiteY0" fmla="*/ 1638653 h 1638652"/>
                  <a:gd name="connsiteX1" fmla="*/ 556803 w 676913"/>
                  <a:gd name="connsiteY1" fmla="*/ 1555623 h 1638652"/>
                  <a:gd name="connsiteX2" fmla="*/ 676913 w 676913"/>
                  <a:gd name="connsiteY2" fmla="*/ 1510894 h 1638652"/>
                  <a:gd name="connsiteX3" fmla="*/ 676913 w 676913"/>
                  <a:gd name="connsiteY3" fmla="*/ 609600 h 1638652"/>
                  <a:gd name="connsiteX4" fmla="*/ 544544 w 676913"/>
                  <a:gd name="connsiteY4" fmla="*/ 117615 h 1638652"/>
                  <a:gd name="connsiteX5" fmla="*/ 341967 w 676913"/>
                  <a:gd name="connsiteY5" fmla="*/ 0 h 1638652"/>
                  <a:gd name="connsiteX6" fmla="*/ 0 w 676913"/>
                  <a:gd name="connsiteY6" fmla="*/ 0 h 1638652"/>
                  <a:gd name="connsiteX7" fmla="*/ 241487 w 676913"/>
                  <a:gd name="connsiteY7" fmla="*/ 609600 h 1638652"/>
                  <a:gd name="connsiteX8" fmla="*/ 241487 w 676913"/>
                  <a:gd name="connsiteY8" fmla="*/ 1638653 h 1638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76913" h="1638652">
                    <a:moveTo>
                      <a:pt x="241487" y="1638653"/>
                    </a:moveTo>
                    <a:cubicBezTo>
                      <a:pt x="334223" y="1576207"/>
                      <a:pt x="445341" y="1546946"/>
                      <a:pt x="556803" y="1555623"/>
                    </a:cubicBezTo>
                    <a:cubicBezTo>
                      <a:pt x="593446" y="1539850"/>
                      <a:pt x="632803" y="1525191"/>
                      <a:pt x="676913" y="1510894"/>
                    </a:cubicBezTo>
                    <a:lnTo>
                      <a:pt x="676913" y="609600"/>
                    </a:lnTo>
                    <a:cubicBezTo>
                      <a:pt x="676761" y="436826"/>
                      <a:pt x="631107" y="267138"/>
                      <a:pt x="544544" y="117615"/>
                    </a:cubicBezTo>
                    <a:cubicBezTo>
                      <a:pt x="502730" y="45187"/>
                      <a:pt x="425596" y="410"/>
                      <a:pt x="341967" y="0"/>
                    </a:cubicBezTo>
                    <a:lnTo>
                      <a:pt x="0" y="0"/>
                    </a:lnTo>
                    <a:cubicBezTo>
                      <a:pt x="109156" y="153333"/>
                      <a:pt x="241487" y="378276"/>
                      <a:pt x="241487" y="609600"/>
                    </a:cubicBezTo>
                    <a:lnTo>
                      <a:pt x="241487" y="163865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9CDC5F5D-9CEC-9FDB-8B61-94E707005B6E}"/>
                  </a:ext>
                </a:extLst>
              </p:cNvPr>
              <p:cNvSpPr/>
              <p:nvPr/>
            </p:nvSpPr>
            <p:spPr>
              <a:xfrm>
                <a:off x="4746174" y="5252399"/>
                <a:ext cx="435425" cy="615000"/>
              </a:xfrm>
              <a:custGeom>
                <a:avLst/>
                <a:gdLst>
                  <a:gd name="connsiteX0" fmla="*/ 0 w 435425"/>
                  <a:gd name="connsiteY0" fmla="*/ 0 h 615000"/>
                  <a:gd name="connsiteX1" fmla="*/ 0 w 435425"/>
                  <a:gd name="connsiteY1" fmla="*/ 397288 h 615000"/>
                  <a:gd name="connsiteX2" fmla="*/ 217713 w 435425"/>
                  <a:gd name="connsiteY2" fmla="*/ 615001 h 615000"/>
                  <a:gd name="connsiteX3" fmla="*/ 435426 w 435425"/>
                  <a:gd name="connsiteY3" fmla="*/ 397288 h 615000"/>
                  <a:gd name="connsiteX4" fmla="*/ 435426 w 435425"/>
                  <a:gd name="connsiteY4" fmla="*/ 348520 h 615000"/>
                  <a:gd name="connsiteX5" fmla="*/ 0 w 435425"/>
                  <a:gd name="connsiteY5" fmla="*/ 0 h 61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425" h="615000">
                    <a:moveTo>
                      <a:pt x="0" y="0"/>
                    </a:moveTo>
                    <a:lnTo>
                      <a:pt x="0" y="397288"/>
                    </a:lnTo>
                    <a:cubicBezTo>
                      <a:pt x="124" y="517474"/>
                      <a:pt x="97526" y="614877"/>
                      <a:pt x="217713" y="615001"/>
                    </a:cubicBezTo>
                    <a:cubicBezTo>
                      <a:pt x="337899" y="614877"/>
                      <a:pt x="435302" y="517474"/>
                      <a:pt x="435426" y="397288"/>
                    </a:cubicBezTo>
                    <a:lnTo>
                      <a:pt x="435426" y="348520"/>
                    </a:lnTo>
                    <a:cubicBezTo>
                      <a:pt x="272844" y="255984"/>
                      <a:pt x="125892" y="138360"/>
                      <a:pt x="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759C52D6-EC1F-90CE-554E-707B226CB2B9}"/>
                  </a:ext>
                </a:extLst>
              </p:cNvPr>
              <p:cNvSpPr/>
              <p:nvPr/>
            </p:nvSpPr>
            <p:spPr>
              <a:xfrm>
                <a:off x="6749451" y="3340629"/>
                <a:ext cx="1044740" cy="2526771"/>
              </a:xfrm>
              <a:custGeom>
                <a:avLst/>
                <a:gdLst>
                  <a:gd name="connsiteX0" fmla="*/ 504825 w 1044749"/>
                  <a:gd name="connsiteY0" fmla="*/ 0 h 2526763"/>
                  <a:gd name="connsiteX1" fmla="*/ 411756 w 1044749"/>
                  <a:gd name="connsiteY1" fmla="*/ 52835 h 2526763"/>
                  <a:gd name="connsiteX2" fmla="*/ 390868 w 1044749"/>
                  <a:gd name="connsiteY2" fmla="*/ 60617 h 2526763"/>
                  <a:gd name="connsiteX3" fmla="*/ 380562 w 1044749"/>
                  <a:gd name="connsiteY3" fmla="*/ 63646 h 2526763"/>
                  <a:gd name="connsiteX4" fmla="*/ 237925 w 1044749"/>
                  <a:gd name="connsiteY4" fmla="*/ 86916 h 2526763"/>
                  <a:gd name="connsiteX5" fmla="*/ 169021 w 1044749"/>
                  <a:gd name="connsiteY5" fmla="*/ 324936 h 2526763"/>
                  <a:gd name="connsiteX6" fmla="*/ 172136 w 1044749"/>
                  <a:gd name="connsiteY6" fmla="*/ 332356 h 2526763"/>
                  <a:gd name="connsiteX7" fmla="*/ 543354 w 1044749"/>
                  <a:gd name="connsiteY7" fmla="*/ 787689 h 2526763"/>
                  <a:gd name="connsiteX8" fmla="*/ 863718 w 1044749"/>
                  <a:gd name="connsiteY8" fmla="*/ 1099547 h 2526763"/>
                  <a:gd name="connsiteX9" fmla="*/ 817321 w 1044749"/>
                  <a:gd name="connsiteY9" fmla="*/ 1213637 h 2526763"/>
                  <a:gd name="connsiteX10" fmla="*/ 703231 w 1044749"/>
                  <a:gd name="connsiteY10" fmla="*/ 1167241 h 2526763"/>
                  <a:gd name="connsiteX11" fmla="*/ 501082 w 1044749"/>
                  <a:gd name="connsiteY11" fmla="*/ 956586 h 2526763"/>
                  <a:gd name="connsiteX12" fmla="*/ 101841 w 1044749"/>
                  <a:gd name="connsiteY12" fmla="*/ 628250 h 2526763"/>
                  <a:gd name="connsiteX13" fmla="*/ 86782 w 1044749"/>
                  <a:gd name="connsiteY13" fmla="*/ 785051 h 2526763"/>
                  <a:gd name="connsiteX14" fmla="*/ 204997 w 1044749"/>
                  <a:gd name="connsiteY14" fmla="*/ 1088574 h 2526763"/>
                  <a:gd name="connsiteX15" fmla="*/ 345224 w 1044749"/>
                  <a:gd name="connsiteY15" fmla="*/ 1434570 h 2526763"/>
                  <a:gd name="connsiteX16" fmla="*/ 687200 w 1044749"/>
                  <a:gd name="connsiteY16" fmla="*/ 1791129 h 2526763"/>
                  <a:gd name="connsiteX17" fmla="*/ 791680 w 1044749"/>
                  <a:gd name="connsiteY17" fmla="*/ 1917506 h 2526763"/>
                  <a:gd name="connsiteX18" fmla="*/ 870471 w 1044749"/>
                  <a:gd name="connsiteY18" fmla="*/ 2008337 h 2526763"/>
                  <a:gd name="connsiteX19" fmla="*/ 783479 w 1044749"/>
                  <a:gd name="connsiteY19" fmla="*/ 2091338 h 2526763"/>
                  <a:gd name="connsiteX20" fmla="*/ 656625 w 1044749"/>
                  <a:gd name="connsiteY20" fmla="*/ 2036159 h 2526763"/>
                  <a:gd name="connsiteX21" fmla="*/ 583797 w 1044749"/>
                  <a:gd name="connsiteY21" fmla="*/ 2152907 h 2526763"/>
                  <a:gd name="connsiteX22" fmla="*/ 499386 w 1044749"/>
                  <a:gd name="connsiteY22" fmla="*/ 2176072 h 2526763"/>
                  <a:gd name="connsiteX23" fmla="*/ 437493 w 1044749"/>
                  <a:gd name="connsiteY23" fmla="*/ 2114178 h 2526763"/>
                  <a:gd name="connsiteX24" fmla="*/ 460658 w 1044749"/>
                  <a:gd name="connsiteY24" fmla="*/ 2029768 h 2526763"/>
                  <a:gd name="connsiteX25" fmla="*/ 521084 w 1044749"/>
                  <a:gd name="connsiteY25" fmla="*/ 1851984 h 2526763"/>
                  <a:gd name="connsiteX26" fmla="*/ 331956 w 1044749"/>
                  <a:gd name="connsiteY26" fmla="*/ 1645053 h 2526763"/>
                  <a:gd name="connsiteX27" fmla="*/ 146333 w 1044749"/>
                  <a:gd name="connsiteY27" fmla="*/ 2062677 h 2526763"/>
                  <a:gd name="connsiteX28" fmla="*/ 0 w 1044749"/>
                  <a:gd name="connsiteY28" fmla="*/ 2435038 h 2526763"/>
                  <a:gd name="connsiteX29" fmla="*/ 106451 w 1044749"/>
                  <a:gd name="connsiteY29" fmla="*/ 2460174 h 2526763"/>
                  <a:gd name="connsiteX30" fmla="*/ 522237 w 1044749"/>
                  <a:gd name="connsiteY30" fmla="*/ 2526763 h 2526763"/>
                  <a:gd name="connsiteX31" fmla="*/ 1044750 w 1044749"/>
                  <a:gd name="connsiteY31" fmla="*/ 1655902 h 2526763"/>
                  <a:gd name="connsiteX32" fmla="*/ 504825 w 1044749"/>
                  <a:gd name="connsiteY32" fmla="*/ 0 h 252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044749" h="2526763">
                    <a:moveTo>
                      <a:pt x="504825" y="0"/>
                    </a:moveTo>
                    <a:cubicBezTo>
                      <a:pt x="476993" y="22727"/>
                      <a:pt x="445532" y="40586"/>
                      <a:pt x="411756" y="52835"/>
                    </a:cubicBezTo>
                    <a:cubicBezTo>
                      <a:pt x="404803" y="55540"/>
                      <a:pt x="397898" y="58312"/>
                      <a:pt x="390868" y="60617"/>
                    </a:cubicBezTo>
                    <a:cubicBezTo>
                      <a:pt x="387448" y="61712"/>
                      <a:pt x="384010" y="62627"/>
                      <a:pt x="380562" y="63646"/>
                    </a:cubicBezTo>
                    <a:cubicBezTo>
                      <a:pt x="334108" y="77067"/>
                      <a:pt x="286226" y="84877"/>
                      <a:pt x="237925" y="86916"/>
                    </a:cubicBezTo>
                    <a:cubicBezTo>
                      <a:pt x="221037" y="140894"/>
                      <a:pt x="194958" y="227295"/>
                      <a:pt x="169021" y="324936"/>
                    </a:cubicBezTo>
                    <a:cubicBezTo>
                      <a:pt x="169812" y="327565"/>
                      <a:pt x="171574" y="329622"/>
                      <a:pt x="172136" y="332356"/>
                    </a:cubicBezTo>
                    <a:cubicBezTo>
                      <a:pt x="172946" y="336185"/>
                      <a:pt x="253737" y="715232"/>
                      <a:pt x="543354" y="787689"/>
                    </a:cubicBezTo>
                    <a:cubicBezTo>
                      <a:pt x="748608" y="838971"/>
                      <a:pt x="852573" y="1073096"/>
                      <a:pt x="863718" y="1099547"/>
                    </a:cubicBezTo>
                    <a:cubicBezTo>
                      <a:pt x="882415" y="1143867"/>
                      <a:pt x="861641" y="1194940"/>
                      <a:pt x="817321" y="1213637"/>
                    </a:cubicBezTo>
                    <a:cubicBezTo>
                      <a:pt x="773001" y="1232335"/>
                      <a:pt x="721928" y="1211561"/>
                      <a:pt x="703231" y="1167241"/>
                    </a:cubicBezTo>
                    <a:cubicBezTo>
                      <a:pt x="681971" y="1117492"/>
                      <a:pt x="603980" y="982351"/>
                      <a:pt x="501082" y="956586"/>
                    </a:cubicBezTo>
                    <a:cubicBezTo>
                      <a:pt x="327822" y="908018"/>
                      <a:pt x="182947" y="788880"/>
                      <a:pt x="101841" y="628250"/>
                    </a:cubicBezTo>
                    <a:cubicBezTo>
                      <a:pt x="92831" y="680056"/>
                      <a:pt x="87792" y="732472"/>
                      <a:pt x="86782" y="785051"/>
                    </a:cubicBezTo>
                    <a:cubicBezTo>
                      <a:pt x="98146" y="895016"/>
                      <a:pt x="138989" y="999887"/>
                      <a:pt x="204997" y="1088574"/>
                    </a:cubicBezTo>
                    <a:cubicBezTo>
                      <a:pt x="277073" y="1191939"/>
                      <a:pt x="324993" y="1310192"/>
                      <a:pt x="345224" y="1434570"/>
                    </a:cubicBezTo>
                    <a:cubicBezTo>
                      <a:pt x="482813" y="1528296"/>
                      <a:pt x="599294" y="1649749"/>
                      <a:pt x="687200" y="1791129"/>
                    </a:cubicBezTo>
                    <a:cubicBezTo>
                      <a:pt x="739588" y="1895904"/>
                      <a:pt x="784488" y="1915039"/>
                      <a:pt x="791680" y="1917506"/>
                    </a:cubicBezTo>
                    <a:cubicBezTo>
                      <a:pt x="837981" y="1921897"/>
                      <a:pt x="872662" y="1961883"/>
                      <a:pt x="870471" y="2008337"/>
                    </a:cubicBezTo>
                    <a:cubicBezTo>
                      <a:pt x="868280" y="2054790"/>
                      <a:pt x="829980" y="2091328"/>
                      <a:pt x="783479" y="2091338"/>
                    </a:cubicBezTo>
                    <a:cubicBezTo>
                      <a:pt x="736197" y="2087728"/>
                      <a:pt x="691505" y="2068297"/>
                      <a:pt x="656625" y="2036159"/>
                    </a:cubicBezTo>
                    <a:cubicBezTo>
                      <a:pt x="640575" y="2079641"/>
                      <a:pt x="615791" y="2119370"/>
                      <a:pt x="583797" y="2152907"/>
                    </a:cubicBezTo>
                    <a:cubicBezTo>
                      <a:pt x="561870" y="2175234"/>
                      <a:pt x="529638" y="2184083"/>
                      <a:pt x="499386" y="2176072"/>
                    </a:cubicBezTo>
                    <a:cubicBezTo>
                      <a:pt x="469135" y="2168062"/>
                      <a:pt x="445503" y="2144430"/>
                      <a:pt x="437493" y="2114178"/>
                    </a:cubicBezTo>
                    <a:cubicBezTo>
                      <a:pt x="429482" y="2083927"/>
                      <a:pt x="438331" y="2051694"/>
                      <a:pt x="460658" y="2029768"/>
                    </a:cubicBezTo>
                    <a:cubicBezTo>
                      <a:pt x="498415" y="1978038"/>
                      <a:pt x="519494" y="1916011"/>
                      <a:pt x="521084" y="1851984"/>
                    </a:cubicBezTo>
                    <a:cubicBezTo>
                      <a:pt x="469506" y="1773336"/>
                      <a:pt x="405651" y="1703480"/>
                      <a:pt x="331956" y="1645053"/>
                    </a:cubicBezTo>
                    <a:cubicBezTo>
                      <a:pt x="296913" y="1794701"/>
                      <a:pt x="233944" y="1936395"/>
                      <a:pt x="146333" y="2062677"/>
                    </a:cubicBezTo>
                    <a:cubicBezTo>
                      <a:pt x="63484" y="2170557"/>
                      <a:pt x="12763" y="2299621"/>
                      <a:pt x="0" y="2435038"/>
                    </a:cubicBezTo>
                    <a:cubicBezTo>
                      <a:pt x="36366" y="2443420"/>
                      <a:pt x="72009" y="2451868"/>
                      <a:pt x="106451" y="2460174"/>
                    </a:cubicBezTo>
                    <a:cubicBezTo>
                      <a:pt x="241859" y="2499046"/>
                      <a:pt x="381467" y="2521401"/>
                      <a:pt x="522237" y="2526763"/>
                    </a:cubicBezTo>
                    <a:cubicBezTo>
                      <a:pt x="717375" y="2526763"/>
                      <a:pt x="1044750" y="2413654"/>
                      <a:pt x="1044750" y="1655902"/>
                    </a:cubicBezTo>
                    <a:cubicBezTo>
                      <a:pt x="1044731" y="1263425"/>
                      <a:pt x="856059" y="568528"/>
                      <a:pt x="504825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BBC8F8D5-4050-EC3A-9BC2-C5FDA6C74DA2}"/>
                  </a:ext>
                </a:extLst>
              </p:cNvPr>
              <p:cNvSpPr/>
              <p:nvPr/>
            </p:nvSpPr>
            <p:spPr>
              <a:xfrm>
                <a:off x="4637770" y="3099282"/>
                <a:ext cx="2285571" cy="2640625"/>
              </a:xfrm>
              <a:custGeom>
                <a:avLst/>
                <a:gdLst>
                  <a:gd name="connsiteX0" fmla="*/ 2167338 w 2285571"/>
                  <a:gd name="connsiteY0" fmla="*/ 1419568 h 2640625"/>
                  <a:gd name="connsiteX1" fmla="*/ 2105682 w 2285571"/>
                  <a:gd name="connsiteY1" fmla="*/ 1311773 h 2640625"/>
                  <a:gd name="connsiteX2" fmla="*/ 1850117 w 2285571"/>
                  <a:gd name="connsiteY2" fmla="*/ 1461830 h 2640625"/>
                  <a:gd name="connsiteX3" fmla="*/ 1763030 w 2285571"/>
                  <a:gd name="connsiteY3" fmla="*/ 1374743 h 2640625"/>
                  <a:gd name="connsiteX4" fmla="*/ 1850117 w 2285571"/>
                  <a:gd name="connsiteY4" fmla="*/ 1287656 h 2640625"/>
                  <a:gd name="connsiteX5" fmla="*/ 2028358 w 2285571"/>
                  <a:gd name="connsiteY5" fmla="*/ 1086974 h 2640625"/>
                  <a:gd name="connsiteX6" fmla="*/ 2024291 w 2285571"/>
                  <a:gd name="connsiteY6" fmla="*/ 1026405 h 2640625"/>
                  <a:gd name="connsiteX7" fmla="*/ 2170110 w 2285571"/>
                  <a:gd name="connsiteY7" fmla="*/ 318897 h 2640625"/>
                  <a:gd name="connsiteX8" fmla="*/ 2155269 w 2285571"/>
                  <a:gd name="connsiteY8" fmla="*/ 316125 h 2640625"/>
                  <a:gd name="connsiteX9" fmla="*/ 2127352 w 2285571"/>
                  <a:gd name="connsiteY9" fmla="*/ 308839 h 2640625"/>
                  <a:gd name="connsiteX10" fmla="*/ 2096624 w 2285571"/>
                  <a:gd name="connsiteY10" fmla="*/ 300009 h 2640625"/>
                  <a:gd name="connsiteX11" fmla="*/ 2068440 w 2285571"/>
                  <a:gd name="connsiteY11" fmla="*/ 289112 h 2640625"/>
                  <a:gd name="connsiteX12" fmla="*/ 2043198 w 2285571"/>
                  <a:gd name="connsiteY12" fmla="*/ 278254 h 2640625"/>
                  <a:gd name="connsiteX13" fmla="*/ 2016262 w 2285571"/>
                  <a:gd name="connsiteY13" fmla="*/ 263766 h 2640625"/>
                  <a:gd name="connsiteX14" fmla="*/ 1995611 w 2285571"/>
                  <a:gd name="connsiteY14" fmla="*/ 251212 h 2640625"/>
                  <a:gd name="connsiteX15" fmla="*/ 1970980 w 2285571"/>
                  <a:gd name="connsiteY15" fmla="*/ 233201 h 2640625"/>
                  <a:gd name="connsiteX16" fmla="*/ 1954578 w 2285571"/>
                  <a:gd name="connsiteY16" fmla="*/ 219313 h 2640625"/>
                  <a:gd name="connsiteX17" fmla="*/ 1933061 w 2285571"/>
                  <a:gd name="connsiteY17" fmla="*/ 197815 h 2640625"/>
                  <a:gd name="connsiteX18" fmla="*/ 1920678 w 2285571"/>
                  <a:gd name="connsiteY18" fmla="*/ 182870 h 2640625"/>
                  <a:gd name="connsiteX19" fmla="*/ 1903152 w 2285571"/>
                  <a:gd name="connsiteY19" fmla="*/ 158067 h 2640625"/>
                  <a:gd name="connsiteX20" fmla="*/ 1899333 w 2285571"/>
                  <a:gd name="connsiteY20" fmla="*/ 152657 h 2640625"/>
                  <a:gd name="connsiteX21" fmla="*/ 1895256 w 2285571"/>
                  <a:gd name="connsiteY21" fmla="*/ 143475 h 2640625"/>
                  <a:gd name="connsiteX22" fmla="*/ 1884617 w 2285571"/>
                  <a:gd name="connsiteY22" fmla="*/ 123825 h 2640625"/>
                  <a:gd name="connsiteX23" fmla="*/ 1879597 w 2285571"/>
                  <a:gd name="connsiteY23" fmla="*/ 108223 h 2640625"/>
                  <a:gd name="connsiteX24" fmla="*/ 1877406 w 2285571"/>
                  <a:gd name="connsiteY24" fmla="*/ 101413 h 2640625"/>
                  <a:gd name="connsiteX25" fmla="*/ 1868300 w 2285571"/>
                  <a:gd name="connsiteY25" fmla="*/ 55674 h 2640625"/>
                  <a:gd name="connsiteX26" fmla="*/ 1868205 w 2285571"/>
                  <a:gd name="connsiteY26" fmla="*/ 55197 h 2640625"/>
                  <a:gd name="connsiteX27" fmla="*/ 1846393 w 2285571"/>
                  <a:gd name="connsiteY27" fmla="*/ 56807 h 2640625"/>
                  <a:gd name="connsiteX28" fmla="*/ 1756039 w 2285571"/>
                  <a:gd name="connsiteY28" fmla="*/ 63465 h 2640625"/>
                  <a:gd name="connsiteX29" fmla="*/ 1718681 w 2285571"/>
                  <a:gd name="connsiteY29" fmla="*/ 65475 h 2640625"/>
                  <a:gd name="connsiteX30" fmla="*/ 1588875 w 2285571"/>
                  <a:gd name="connsiteY30" fmla="*/ 68456 h 2640625"/>
                  <a:gd name="connsiteX31" fmla="*/ 1513827 w 2285571"/>
                  <a:gd name="connsiteY31" fmla="*/ 63979 h 2640625"/>
                  <a:gd name="connsiteX32" fmla="*/ 1460630 w 2285571"/>
                  <a:gd name="connsiteY32" fmla="*/ 56283 h 2640625"/>
                  <a:gd name="connsiteX33" fmla="*/ 1433970 w 2285571"/>
                  <a:gd name="connsiteY33" fmla="*/ 52092 h 2640625"/>
                  <a:gd name="connsiteX34" fmla="*/ 1372381 w 2285571"/>
                  <a:gd name="connsiteY34" fmla="*/ 38595 h 2640625"/>
                  <a:gd name="connsiteX35" fmla="*/ 1348978 w 2285571"/>
                  <a:gd name="connsiteY35" fmla="*/ 33004 h 2640625"/>
                  <a:gd name="connsiteX36" fmla="*/ 1291714 w 2285571"/>
                  <a:gd name="connsiteY36" fmla="*/ 16402 h 2640625"/>
                  <a:gd name="connsiteX37" fmla="*/ 1261120 w 2285571"/>
                  <a:gd name="connsiteY37" fmla="*/ 6667 h 2640625"/>
                  <a:gd name="connsiteX38" fmla="*/ 1240146 w 2285571"/>
                  <a:gd name="connsiteY38" fmla="*/ 0 h 2640625"/>
                  <a:gd name="connsiteX39" fmla="*/ 1236936 w 2285571"/>
                  <a:gd name="connsiteY39" fmla="*/ 28051 h 2640625"/>
                  <a:gd name="connsiteX40" fmla="*/ 1233021 w 2285571"/>
                  <a:gd name="connsiteY40" fmla="*/ 62379 h 2640625"/>
                  <a:gd name="connsiteX41" fmla="*/ 1224725 w 2285571"/>
                  <a:gd name="connsiteY41" fmla="*/ 99822 h 2640625"/>
                  <a:gd name="connsiteX42" fmla="*/ 1216047 w 2285571"/>
                  <a:gd name="connsiteY42" fmla="*/ 134026 h 2640625"/>
                  <a:gd name="connsiteX43" fmla="*/ 1202789 w 2285571"/>
                  <a:gd name="connsiteY43" fmla="*/ 171536 h 2640625"/>
                  <a:gd name="connsiteX44" fmla="*/ 1189835 w 2285571"/>
                  <a:gd name="connsiteY44" fmla="*/ 205530 h 2640625"/>
                  <a:gd name="connsiteX45" fmla="*/ 1171985 w 2285571"/>
                  <a:gd name="connsiteY45" fmla="*/ 243154 h 2640625"/>
                  <a:gd name="connsiteX46" fmla="*/ 1155335 w 2285571"/>
                  <a:gd name="connsiteY46" fmla="*/ 276635 h 2640625"/>
                  <a:gd name="connsiteX47" fmla="*/ 1133199 w 2285571"/>
                  <a:gd name="connsiteY47" fmla="*/ 314487 h 2640625"/>
                  <a:gd name="connsiteX48" fmla="*/ 1113434 w 2285571"/>
                  <a:gd name="connsiteY48" fmla="*/ 347205 h 2640625"/>
                  <a:gd name="connsiteX49" fmla="*/ 1087469 w 2285571"/>
                  <a:gd name="connsiteY49" fmla="*/ 385096 h 2640625"/>
                  <a:gd name="connsiteX50" fmla="*/ 1066171 w 2285571"/>
                  <a:gd name="connsiteY50" fmla="*/ 415614 h 2640625"/>
                  <a:gd name="connsiteX51" fmla="*/ 1066362 w 2285571"/>
                  <a:gd name="connsiteY51" fmla="*/ 416557 h 2640625"/>
                  <a:gd name="connsiteX52" fmla="*/ 1127932 w 2285571"/>
                  <a:gd name="connsiteY52" fmla="*/ 616496 h 2640625"/>
                  <a:gd name="connsiteX53" fmla="*/ 1128084 w 2285571"/>
                  <a:gd name="connsiteY53" fmla="*/ 616677 h 2640625"/>
                  <a:gd name="connsiteX54" fmla="*/ 1329099 w 2285571"/>
                  <a:gd name="connsiteY54" fmla="*/ 765238 h 2640625"/>
                  <a:gd name="connsiteX55" fmla="*/ 1390374 w 2285571"/>
                  <a:gd name="connsiteY55" fmla="*/ 790775 h 2640625"/>
                  <a:gd name="connsiteX56" fmla="*/ 1415463 w 2285571"/>
                  <a:gd name="connsiteY56" fmla="*/ 852230 h 2640625"/>
                  <a:gd name="connsiteX57" fmla="*/ 1327614 w 2285571"/>
                  <a:gd name="connsiteY57" fmla="*/ 939317 h 2640625"/>
                  <a:gd name="connsiteX58" fmla="*/ 1239736 w 2285571"/>
                  <a:gd name="connsiteY58" fmla="*/ 916934 h 2640625"/>
                  <a:gd name="connsiteX59" fmla="*/ 1240527 w 2285571"/>
                  <a:gd name="connsiteY59" fmla="*/ 939317 h 2640625"/>
                  <a:gd name="connsiteX60" fmla="*/ 1153440 w 2285571"/>
                  <a:gd name="connsiteY60" fmla="*/ 1026405 h 2640625"/>
                  <a:gd name="connsiteX61" fmla="*/ 1066352 w 2285571"/>
                  <a:gd name="connsiteY61" fmla="*/ 939317 h 2640625"/>
                  <a:gd name="connsiteX62" fmla="*/ 1004783 w 2285571"/>
                  <a:gd name="connsiteY62" fmla="*/ 739626 h 2640625"/>
                  <a:gd name="connsiteX63" fmla="*/ 919439 w 2285571"/>
                  <a:gd name="connsiteY63" fmla="*/ 589159 h 2640625"/>
                  <a:gd name="connsiteX64" fmla="*/ 917343 w 2285571"/>
                  <a:gd name="connsiteY64" fmla="*/ 591388 h 2640625"/>
                  <a:gd name="connsiteX65" fmla="*/ 890645 w 2285571"/>
                  <a:gd name="connsiteY65" fmla="*/ 619706 h 2640625"/>
                  <a:gd name="connsiteX66" fmla="*/ 852878 w 2285571"/>
                  <a:gd name="connsiteY66" fmla="*/ 657454 h 2640625"/>
                  <a:gd name="connsiteX67" fmla="*/ 825789 w 2285571"/>
                  <a:gd name="connsiteY67" fmla="*/ 684352 h 2640625"/>
                  <a:gd name="connsiteX68" fmla="*/ 785393 w 2285571"/>
                  <a:gd name="connsiteY68" fmla="*/ 722471 h 2640625"/>
                  <a:gd name="connsiteX69" fmla="*/ 759190 w 2285571"/>
                  <a:gd name="connsiteY69" fmla="*/ 747093 h 2640625"/>
                  <a:gd name="connsiteX70" fmla="*/ 716271 w 2285571"/>
                  <a:gd name="connsiteY70" fmla="*/ 785765 h 2640625"/>
                  <a:gd name="connsiteX71" fmla="*/ 691648 w 2285571"/>
                  <a:gd name="connsiteY71" fmla="*/ 807882 h 2640625"/>
                  <a:gd name="connsiteX72" fmla="*/ 642747 w 2285571"/>
                  <a:gd name="connsiteY72" fmla="*/ 850325 h 2640625"/>
                  <a:gd name="connsiteX73" fmla="*/ 636222 w 2285571"/>
                  <a:gd name="connsiteY73" fmla="*/ 855983 h 2640625"/>
                  <a:gd name="connsiteX74" fmla="*/ 713042 w 2285571"/>
                  <a:gd name="connsiteY74" fmla="*/ 1259691 h 2640625"/>
                  <a:gd name="connsiteX75" fmla="*/ 714194 w 2285571"/>
                  <a:gd name="connsiteY75" fmla="*/ 1262043 h 2640625"/>
                  <a:gd name="connsiteX76" fmla="*/ 892273 w 2285571"/>
                  <a:gd name="connsiteY76" fmla="*/ 1287647 h 2640625"/>
                  <a:gd name="connsiteX77" fmla="*/ 979313 w 2285571"/>
                  <a:gd name="connsiteY77" fmla="*/ 1374772 h 2640625"/>
                  <a:gd name="connsiteX78" fmla="*/ 892188 w 2285571"/>
                  <a:gd name="connsiteY78" fmla="*/ 1461811 h 2640625"/>
                  <a:gd name="connsiteX79" fmla="*/ 723929 w 2285571"/>
                  <a:gd name="connsiteY79" fmla="*/ 1446448 h 2640625"/>
                  <a:gd name="connsiteX80" fmla="*/ 845201 w 2285571"/>
                  <a:gd name="connsiteY80" fmla="*/ 1645758 h 2640625"/>
                  <a:gd name="connsiteX81" fmla="*/ 888949 w 2285571"/>
                  <a:gd name="connsiteY81" fmla="*/ 1743723 h 2640625"/>
                  <a:gd name="connsiteX82" fmla="*/ 804634 w 2285571"/>
                  <a:gd name="connsiteY82" fmla="*/ 1810064 h 2640625"/>
                  <a:gd name="connsiteX83" fmla="*/ 766153 w 2285571"/>
                  <a:gd name="connsiteY83" fmla="*/ 1800968 h 2640625"/>
                  <a:gd name="connsiteX84" fmla="*/ 543849 w 2285571"/>
                  <a:gd name="connsiteY84" fmla="*/ 1374724 h 2640625"/>
                  <a:gd name="connsiteX85" fmla="*/ 489166 w 2285571"/>
                  <a:gd name="connsiteY85" fmla="*/ 979122 h 2640625"/>
                  <a:gd name="connsiteX86" fmla="*/ 431340 w 2285571"/>
                  <a:gd name="connsiteY86" fmla="*/ 1026462 h 2640625"/>
                  <a:gd name="connsiteX87" fmla="*/ 257080 w 2285571"/>
                  <a:gd name="connsiteY87" fmla="*/ 1175033 h 2640625"/>
                  <a:gd name="connsiteX88" fmla="*/ 221104 w 2285571"/>
                  <a:gd name="connsiteY88" fmla="*/ 1221943 h 2640625"/>
                  <a:gd name="connsiteX89" fmla="*/ 154943 w 2285571"/>
                  <a:gd name="connsiteY89" fmla="*/ 1402794 h 2640625"/>
                  <a:gd name="connsiteX90" fmla="*/ 133464 w 2285571"/>
                  <a:gd name="connsiteY90" fmla="*/ 1476022 h 2640625"/>
                  <a:gd name="connsiteX91" fmla="*/ 131426 w 2285571"/>
                  <a:gd name="connsiteY91" fmla="*/ 1482328 h 2640625"/>
                  <a:gd name="connsiteX92" fmla="*/ 120091 w 2285571"/>
                  <a:gd name="connsiteY92" fmla="*/ 1514808 h 2640625"/>
                  <a:gd name="connsiteX93" fmla="*/ 110385 w 2285571"/>
                  <a:gd name="connsiteY93" fmla="*/ 1538354 h 2640625"/>
                  <a:gd name="connsiteX94" fmla="*/ 96574 w 2285571"/>
                  <a:gd name="connsiteY94" fmla="*/ 1567967 h 2640625"/>
                  <a:gd name="connsiteX95" fmla="*/ 79696 w 2285571"/>
                  <a:gd name="connsiteY95" fmla="*/ 1598028 h 2640625"/>
                  <a:gd name="connsiteX96" fmla="*/ 68304 w 2285571"/>
                  <a:gd name="connsiteY96" fmla="*/ 1614545 h 2640625"/>
                  <a:gd name="connsiteX97" fmla="*/ 49520 w 2285571"/>
                  <a:gd name="connsiteY97" fmla="*/ 1637747 h 2640625"/>
                  <a:gd name="connsiteX98" fmla="*/ 35147 w 2285571"/>
                  <a:gd name="connsiteY98" fmla="*/ 1653302 h 2640625"/>
                  <a:gd name="connsiteX99" fmla="*/ 4743 w 2285571"/>
                  <a:gd name="connsiteY99" fmla="*/ 1677600 h 2640625"/>
                  <a:gd name="connsiteX100" fmla="*/ 0 w 2285571"/>
                  <a:gd name="connsiteY100" fmla="*/ 1681391 h 2640625"/>
                  <a:gd name="connsiteX101" fmla="*/ 110833 w 2285571"/>
                  <a:gd name="connsiteY101" fmla="*/ 1872853 h 2640625"/>
                  <a:gd name="connsiteX102" fmla="*/ 189805 w 2285571"/>
                  <a:gd name="connsiteY102" fmla="*/ 1979047 h 2640625"/>
                  <a:gd name="connsiteX103" fmla="*/ 219923 w 2285571"/>
                  <a:gd name="connsiteY103" fmla="*/ 2015081 h 2640625"/>
                  <a:gd name="connsiteX104" fmla="*/ 265043 w 2285571"/>
                  <a:gd name="connsiteY104" fmla="*/ 2064591 h 2640625"/>
                  <a:gd name="connsiteX105" fmla="*/ 307658 w 2285571"/>
                  <a:gd name="connsiteY105" fmla="*/ 2106797 h 2640625"/>
                  <a:gd name="connsiteX106" fmla="*/ 373028 w 2285571"/>
                  <a:gd name="connsiteY106" fmla="*/ 2166347 h 2640625"/>
                  <a:gd name="connsiteX107" fmla="*/ 427044 w 2285571"/>
                  <a:gd name="connsiteY107" fmla="*/ 2211229 h 2640625"/>
                  <a:gd name="connsiteX108" fmla="*/ 474507 w 2285571"/>
                  <a:gd name="connsiteY108" fmla="*/ 2246624 h 2640625"/>
                  <a:gd name="connsiteX109" fmla="*/ 518684 w 2285571"/>
                  <a:gd name="connsiteY109" fmla="*/ 2277723 h 2640625"/>
                  <a:gd name="connsiteX110" fmla="*/ 573853 w 2285571"/>
                  <a:gd name="connsiteY110" fmla="*/ 2313889 h 2640625"/>
                  <a:gd name="connsiteX111" fmla="*/ 603094 w 2285571"/>
                  <a:gd name="connsiteY111" fmla="*/ 2331434 h 2640625"/>
                  <a:gd name="connsiteX112" fmla="*/ 672227 w 2285571"/>
                  <a:gd name="connsiteY112" fmla="*/ 2371201 h 2640625"/>
                  <a:gd name="connsiteX113" fmla="*/ 1236116 w 2285571"/>
                  <a:gd name="connsiteY113" fmla="*/ 2572674 h 2640625"/>
                  <a:gd name="connsiteX114" fmla="*/ 1238298 w 2285571"/>
                  <a:gd name="connsiteY114" fmla="*/ 2573608 h 2640625"/>
                  <a:gd name="connsiteX115" fmla="*/ 1414720 w 2285571"/>
                  <a:gd name="connsiteY115" fmla="*/ 2593934 h 2640625"/>
                  <a:gd name="connsiteX116" fmla="*/ 1939547 w 2285571"/>
                  <a:gd name="connsiteY116" fmla="*/ 2640625 h 2640625"/>
                  <a:gd name="connsiteX117" fmla="*/ 2109873 w 2285571"/>
                  <a:gd name="connsiteY117" fmla="*/ 2212515 h 2640625"/>
                  <a:gd name="connsiteX118" fmla="*/ 2285571 w 2285571"/>
                  <a:gd name="connsiteY118" fmla="*/ 1723082 h 2640625"/>
                  <a:gd name="connsiteX119" fmla="*/ 2167338 w 2285571"/>
                  <a:gd name="connsiteY119" fmla="*/ 1419568 h 2640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</a:cxnLst>
                <a:rect l="l" t="t" r="r" b="b"/>
                <a:pathLst>
                  <a:path w="2285571" h="2640625">
                    <a:moveTo>
                      <a:pt x="2167338" y="1419568"/>
                    </a:moveTo>
                    <a:cubicBezTo>
                      <a:pt x="2146735" y="1385240"/>
                      <a:pt x="2125504" y="1349292"/>
                      <a:pt x="2105682" y="1311773"/>
                    </a:cubicBezTo>
                    <a:cubicBezTo>
                      <a:pt x="2050142" y="1400565"/>
                      <a:pt x="1954711" y="1456592"/>
                      <a:pt x="1850117" y="1461830"/>
                    </a:cubicBezTo>
                    <a:cubicBezTo>
                      <a:pt x="1802025" y="1461830"/>
                      <a:pt x="1763030" y="1422845"/>
                      <a:pt x="1763030" y="1374743"/>
                    </a:cubicBezTo>
                    <a:cubicBezTo>
                      <a:pt x="1763030" y="1326642"/>
                      <a:pt x="1802016" y="1287656"/>
                      <a:pt x="1850117" y="1287656"/>
                    </a:cubicBezTo>
                    <a:cubicBezTo>
                      <a:pt x="1942024" y="1287656"/>
                      <a:pt x="2013528" y="1130751"/>
                      <a:pt x="2028358" y="1086974"/>
                    </a:cubicBezTo>
                    <a:cubicBezTo>
                      <a:pt x="2025720" y="1066886"/>
                      <a:pt x="2024358" y="1046655"/>
                      <a:pt x="2024291" y="1026405"/>
                    </a:cubicBezTo>
                    <a:cubicBezTo>
                      <a:pt x="2044722" y="785631"/>
                      <a:pt x="2093671" y="548126"/>
                      <a:pt x="2170110" y="318897"/>
                    </a:cubicBezTo>
                    <a:cubicBezTo>
                      <a:pt x="2165147" y="317973"/>
                      <a:pt x="2160146" y="317164"/>
                      <a:pt x="2155269" y="316125"/>
                    </a:cubicBezTo>
                    <a:cubicBezTo>
                      <a:pt x="2145659" y="314077"/>
                      <a:pt x="2136619" y="311334"/>
                      <a:pt x="2127352" y="308839"/>
                    </a:cubicBezTo>
                    <a:cubicBezTo>
                      <a:pt x="2116979" y="306038"/>
                      <a:pt x="2106549" y="303362"/>
                      <a:pt x="2096624" y="300009"/>
                    </a:cubicBezTo>
                    <a:cubicBezTo>
                      <a:pt x="2086870" y="296732"/>
                      <a:pt x="2077717" y="292894"/>
                      <a:pt x="2068440" y="289112"/>
                    </a:cubicBezTo>
                    <a:cubicBezTo>
                      <a:pt x="2059886" y="285617"/>
                      <a:pt x="2051333" y="282169"/>
                      <a:pt x="2043198" y="278254"/>
                    </a:cubicBezTo>
                    <a:cubicBezTo>
                      <a:pt x="2033826" y="273748"/>
                      <a:pt x="2025034" y="268805"/>
                      <a:pt x="2016262" y="263766"/>
                    </a:cubicBezTo>
                    <a:cubicBezTo>
                      <a:pt x="2009204" y="259709"/>
                      <a:pt x="2002250" y="255622"/>
                      <a:pt x="1995611" y="251212"/>
                    </a:cubicBezTo>
                    <a:cubicBezTo>
                      <a:pt x="1986972" y="245497"/>
                      <a:pt x="1978866" y="239468"/>
                      <a:pt x="1970980" y="233201"/>
                    </a:cubicBezTo>
                    <a:cubicBezTo>
                      <a:pt x="1965303" y="228695"/>
                      <a:pt x="1959845" y="224095"/>
                      <a:pt x="1954578" y="219313"/>
                    </a:cubicBezTo>
                    <a:cubicBezTo>
                      <a:pt x="1947053" y="212512"/>
                      <a:pt x="1939862" y="205340"/>
                      <a:pt x="1933061" y="197815"/>
                    </a:cubicBezTo>
                    <a:cubicBezTo>
                      <a:pt x="1928689" y="192967"/>
                      <a:pt x="1924650" y="187947"/>
                      <a:pt x="1920678" y="182870"/>
                    </a:cubicBezTo>
                    <a:cubicBezTo>
                      <a:pt x="1914363" y="174946"/>
                      <a:pt x="1908505" y="166668"/>
                      <a:pt x="1903152" y="158067"/>
                    </a:cubicBezTo>
                    <a:cubicBezTo>
                      <a:pt x="1902009" y="156201"/>
                      <a:pt x="1900428" y="154553"/>
                      <a:pt x="1899333" y="152657"/>
                    </a:cubicBezTo>
                    <a:cubicBezTo>
                      <a:pt x="1897609" y="149666"/>
                      <a:pt x="1896837" y="146495"/>
                      <a:pt x="1895256" y="143475"/>
                    </a:cubicBezTo>
                    <a:cubicBezTo>
                      <a:pt x="1891789" y="136884"/>
                      <a:pt x="1887465" y="130692"/>
                      <a:pt x="1884617" y="123825"/>
                    </a:cubicBezTo>
                    <a:cubicBezTo>
                      <a:pt x="1882492" y="118681"/>
                      <a:pt x="1881340" y="113414"/>
                      <a:pt x="1879597" y="108223"/>
                    </a:cubicBezTo>
                    <a:cubicBezTo>
                      <a:pt x="1878835" y="105956"/>
                      <a:pt x="1878101" y="103699"/>
                      <a:pt x="1877406" y="101413"/>
                    </a:cubicBezTo>
                    <a:cubicBezTo>
                      <a:pt x="1872796" y="86525"/>
                      <a:pt x="1869739" y="71190"/>
                      <a:pt x="1868300" y="55674"/>
                    </a:cubicBezTo>
                    <a:lnTo>
                      <a:pt x="1868205" y="55197"/>
                    </a:lnTo>
                    <a:cubicBezTo>
                      <a:pt x="1861204" y="55912"/>
                      <a:pt x="1853479" y="56150"/>
                      <a:pt x="1846393" y="56807"/>
                    </a:cubicBezTo>
                    <a:cubicBezTo>
                      <a:pt x="1817027" y="59522"/>
                      <a:pt x="1786909" y="61741"/>
                      <a:pt x="1756039" y="63465"/>
                    </a:cubicBezTo>
                    <a:cubicBezTo>
                      <a:pt x="1743608" y="64160"/>
                      <a:pt x="1731331" y="64941"/>
                      <a:pt x="1718681" y="65475"/>
                    </a:cubicBezTo>
                    <a:cubicBezTo>
                      <a:pt x="1676505" y="67266"/>
                      <a:pt x="1633490" y="68456"/>
                      <a:pt x="1588875" y="68456"/>
                    </a:cubicBezTo>
                    <a:cubicBezTo>
                      <a:pt x="1563796" y="68285"/>
                      <a:pt x="1538745" y="66789"/>
                      <a:pt x="1513827" y="63979"/>
                    </a:cubicBezTo>
                    <a:cubicBezTo>
                      <a:pt x="1496530" y="62179"/>
                      <a:pt x="1478594" y="59160"/>
                      <a:pt x="1460630" y="56283"/>
                    </a:cubicBezTo>
                    <a:cubicBezTo>
                      <a:pt x="1451677" y="54835"/>
                      <a:pt x="1443095" y="53797"/>
                      <a:pt x="1433970" y="52092"/>
                    </a:cubicBezTo>
                    <a:cubicBezTo>
                      <a:pt x="1413510" y="48292"/>
                      <a:pt x="1393069" y="43567"/>
                      <a:pt x="1372381" y="38595"/>
                    </a:cubicBezTo>
                    <a:cubicBezTo>
                      <a:pt x="1364532" y="36709"/>
                      <a:pt x="1356846" y="35042"/>
                      <a:pt x="1348978" y="33004"/>
                    </a:cubicBezTo>
                    <a:cubicBezTo>
                      <a:pt x="1329614" y="27956"/>
                      <a:pt x="1310764" y="22327"/>
                      <a:pt x="1291714" y="16402"/>
                    </a:cubicBezTo>
                    <a:cubicBezTo>
                      <a:pt x="1281417" y="13211"/>
                      <a:pt x="1271283" y="10096"/>
                      <a:pt x="1261120" y="6667"/>
                    </a:cubicBezTo>
                    <a:cubicBezTo>
                      <a:pt x="1254214" y="4315"/>
                      <a:pt x="1246956" y="2448"/>
                      <a:pt x="1240146" y="0"/>
                    </a:cubicBezTo>
                    <a:cubicBezTo>
                      <a:pt x="1239765" y="9334"/>
                      <a:pt x="1237860" y="18707"/>
                      <a:pt x="1236936" y="28051"/>
                    </a:cubicBezTo>
                    <a:cubicBezTo>
                      <a:pt x="1235802" y="39491"/>
                      <a:pt x="1234954" y="50921"/>
                      <a:pt x="1233021" y="62379"/>
                    </a:cubicBezTo>
                    <a:cubicBezTo>
                      <a:pt x="1230906" y="74857"/>
                      <a:pt x="1227734" y="87335"/>
                      <a:pt x="1224725" y="99822"/>
                    </a:cubicBezTo>
                    <a:cubicBezTo>
                      <a:pt x="1221962" y="111233"/>
                      <a:pt x="1219524" y="122625"/>
                      <a:pt x="1216047" y="134026"/>
                    </a:cubicBezTo>
                    <a:cubicBezTo>
                      <a:pt x="1212228" y="146542"/>
                      <a:pt x="1207427" y="159039"/>
                      <a:pt x="1202789" y="171536"/>
                    </a:cubicBezTo>
                    <a:cubicBezTo>
                      <a:pt x="1198579" y="182880"/>
                      <a:pt x="1194692" y="194215"/>
                      <a:pt x="1189835" y="205530"/>
                    </a:cubicBezTo>
                    <a:cubicBezTo>
                      <a:pt x="1184443" y="218103"/>
                      <a:pt x="1178128" y="230610"/>
                      <a:pt x="1171985" y="243154"/>
                    </a:cubicBezTo>
                    <a:cubicBezTo>
                      <a:pt x="1166517" y="254317"/>
                      <a:pt x="1161364" y="265500"/>
                      <a:pt x="1155335" y="276635"/>
                    </a:cubicBezTo>
                    <a:cubicBezTo>
                      <a:pt x="1148477" y="289303"/>
                      <a:pt x="1140752" y="301876"/>
                      <a:pt x="1133199" y="314487"/>
                    </a:cubicBezTo>
                    <a:cubicBezTo>
                      <a:pt x="1126665" y="325403"/>
                      <a:pt x="1120445" y="336337"/>
                      <a:pt x="1113434" y="347205"/>
                    </a:cubicBezTo>
                    <a:cubicBezTo>
                      <a:pt x="1105233" y="359902"/>
                      <a:pt x="1096270" y="372485"/>
                      <a:pt x="1087469" y="385096"/>
                    </a:cubicBezTo>
                    <a:cubicBezTo>
                      <a:pt x="1080373" y="395278"/>
                      <a:pt x="1073639" y="405498"/>
                      <a:pt x="1066171" y="415614"/>
                    </a:cubicBezTo>
                    <a:lnTo>
                      <a:pt x="1066362" y="416557"/>
                    </a:lnTo>
                    <a:cubicBezTo>
                      <a:pt x="1065524" y="487994"/>
                      <a:pt x="1087050" y="557908"/>
                      <a:pt x="1127932" y="616496"/>
                    </a:cubicBezTo>
                    <a:lnTo>
                      <a:pt x="1128084" y="616677"/>
                    </a:lnTo>
                    <a:cubicBezTo>
                      <a:pt x="1184862" y="678723"/>
                      <a:pt x="1253128" y="729177"/>
                      <a:pt x="1329099" y="765238"/>
                    </a:cubicBezTo>
                    <a:cubicBezTo>
                      <a:pt x="1352112" y="765258"/>
                      <a:pt x="1374162" y="774449"/>
                      <a:pt x="1390374" y="790775"/>
                    </a:cubicBezTo>
                    <a:cubicBezTo>
                      <a:pt x="1406585" y="807101"/>
                      <a:pt x="1415615" y="829227"/>
                      <a:pt x="1415463" y="852230"/>
                    </a:cubicBezTo>
                    <a:cubicBezTo>
                      <a:pt x="1415110" y="900484"/>
                      <a:pt x="1375867" y="939394"/>
                      <a:pt x="1327614" y="939317"/>
                    </a:cubicBezTo>
                    <a:cubicBezTo>
                      <a:pt x="1297086" y="938060"/>
                      <a:pt x="1267149" y="930430"/>
                      <a:pt x="1239736" y="916934"/>
                    </a:cubicBezTo>
                    <a:cubicBezTo>
                      <a:pt x="1240269" y="927497"/>
                      <a:pt x="1240527" y="935993"/>
                      <a:pt x="1240527" y="939317"/>
                    </a:cubicBezTo>
                    <a:cubicBezTo>
                      <a:pt x="1240527" y="987409"/>
                      <a:pt x="1201541" y="1026405"/>
                      <a:pt x="1153440" y="1026405"/>
                    </a:cubicBezTo>
                    <a:cubicBezTo>
                      <a:pt x="1105338" y="1026405"/>
                      <a:pt x="1066352" y="987419"/>
                      <a:pt x="1066352" y="939317"/>
                    </a:cubicBezTo>
                    <a:cubicBezTo>
                      <a:pt x="1067153" y="867966"/>
                      <a:pt x="1045626" y="798147"/>
                      <a:pt x="1004783" y="739626"/>
                    </a:cubicBezTo>
                    <a:cubicBezTo>
                      <a:pt x="964673" y="697039"/>
                      <a:pt x="935403" y="645433"/>
                      <a:pt x="919439" y="589159"/>
                    </a:cubicBezTo>
                    <a:lnTo>
                      <a:pt x="917343" y="591388"/>
                    </a:lnTo>
                    <a:cubicBezTo>
                      <a:pt x="908437" y="600828"/>
                      <a:pt x="899732" y="610362"/>
                      <a:pt x="890645" y="619706"/>
                    </a:cubicBezTo>
                    <a:cubicBezTo>
                      <a:pt x="878262" y="632431"/>
                      <a:pt x="865537" y="644919"/>
                      <a:pt x="852878" y="657454"/>
                    </a:cubicBezTo>
                    <a:cubicBezTo>
                      <a:pt x="843829" y="666417"/>
                      <a:pt x="834952" y="675494"/>
                      <a:pt x="825789" y="684352"/>
                    </a:cubicBezTo>
                    <a:cubicBezTo>
                      <a:pt x="812454" y="697239"/>
                      <a:pt x="798919" y="709822"/>
                      <a:pt x="785393" y="722471"/>
                    </a:cubicBezTo>
                    <a:cubicBezTo>
                      <a:pt x="776640" y="730672"/>
                      <a:pt x="768001" y="738997"/>
                      <a:pt x="759190" y="747093"/>
                    </a:cubicBezTo>
                    <a:cubicBezTo>
                      <a:pt x="744931" y="760200"/>
                      <a:pt x="730606" y="772944"/>
                      <a:pt x="716271" y="785765"/>
                    </a:cubicBezTo>
                    <a:cubicBezTo>
                      <a:pt x="708050" y="793118"/>
                      <a:pt x="699878" y="800624"/>
                      <a:pt x="691648" y="807882"/>
                    </a:cubicBezTo>
                    <a:cubicBezTo>
                      <a:pt x="675303" y="822303"/>
                      <a:pt x="659025" y="836314"/>
                      <a:pt x="642747" y="850325"/>
                    </a:cubicBezTo>
                    <a:lnTo>
                      <a:pt x="636222" y="855983"/>
                    </a:lnTo>
                    <a:cubicBezTo>
                      <a:pt x="675103" y="987685"/>
                      <a:pt x="700840" y="1122912"/>
                      <a:pt x="713042" y="1259691"/>
                    </a:cubicBezTo>
                    <a:cubicBezTo>
                      <a:pt x="713327" y="1260529"/>
                      <a:pt x="713937" y="1261196"/>
                      <a:pt x="714194" y="1262043"/>
                    </a:cubicBezTo>
                    <a:cubicBezTo>
                      <a:pt x="771811" y="1280027"/>
                      <a:pt x="831933" y="1288666"/>
                      <a:pt x="892273" y="1287647"/>
                    </a:cubicBezTo>
                    <a:cubicBezTo>
                      <a:pt x="940365" y="1287675"/>
                      <a:pt x="979342" y="1326680"/>
                      <a:pt x="979313" y="1374772"/>
                    </a:cubicBezTo>
                    <a:cubicBezTo>
                      <a:pt x="979284" y="1422864"/>
                      <a:pt x="940279" y="1461840"/>
                      <a:pt x="892188" y="1461811"/>
                    </a:cubicBezTo>
                    <a:cubicBezTo>
                      <a:pt x="835733" y="1462335"/>
                      <a:pt x="779355" y="1457192"/>
                      <a:pt x="723929" y="1446448"/>
                    </a:cubicBezTo>
                    <a:cubicBezTo>
                      <a:pt x="732806" y="1527582"/>
                      <a:pt x="777230" y="1600590"/>
                      <a:pt x="845201" y="1645758"/>
                    </a:cubicBezTo>
                    <a:cubicBezTo>
                      <a:pt x="880510" y="1664532"/>
                      <a:pt x="898541" y="1704899"/>
                      <a:pt x="888949" y="1743723"/>
                    </a:cubicBezTo>
                    <a:cubicBezTo>
                      <a:pt x="879358" y="1782547"/>
                      <a:pt x="844620" y="1809883"/>
                      <a:pt x="804634" y="1810064"/>
                    </a:cubicBezTo>
                    <a:cubicBezTo>
                      <a:pt x="791270" y="1810074"/>
                      <a:pt x="778097" y="1806959"/>
                      <a:pt x="766153" y="1800968"/>
                    </a:cubicBezTo>
                    <a:cubicBezTo>
                      <a:pt x="618306" y="1711519"/>
                      <a:pt x="532590" y="1547165"/>
                      <a:pt x="543849" y="1374724"/>
                    </a:cubicBezTo>
                    <a:cubicBezTo>
                      <a:pt x="541230" y="1241165"/>
                      <a:pt x="522875" y="1108386"/>
                      <a:pt x="489166" y="979122"/>
                    </a:cubicBezTo>
                    <a:cubicBezTo>
                      <a:pt x="469449" y="995315"/>
                      <a:pt x="450075" y="1011155"/>
                      <a:pt x="431340" y="1026462"/>
                    </a:cubicBezTo>
                    <a:cubicBezTo>
                      <a:pt x="356073" y="1087946"/>
                      <a:pt x="291103" y="1141019"/>
                      <a:pt x="257080" y="1175033"/>
                    </a:cubicBezTo>
                    <a:cubicBezTo>
                      <a:pt x="243211" y="1189139"/>
                      <a:pt x="231124" y="1204893"/>
                      <a:pt x="221104" y="1221943"/>
                    </a:cubicBezTo>
                    <a:cubicBezTo>
                      <a:pt x="191186" y="1279055"/>
                      <a:pt x="168935" y="1339863"/>
                      <a:pt x="154943" y="1402794"/>
                    </a:cubicBezTo>
                    <a:cubicBezTo>
                      <a:pt x="148600" y="1426093"/>
                      <a:pt x="141408" y="1450953"/>
                      <a:pt x="133464" y="1476022"/>
                    </a:cubicBezTo>
                    <a:lnTo>
                      <a:pt x="131426" y="1482328"/>
                    </a:lnTo>
                    <a:cubicBezTo>
                      <a:pt x="127883" y="1493215"/>
                      <a:pt x="124177" y="1503950"/>
                      <a:pt x="120091" y="1514808"/>
                    </a:cubicBezTo>
                    <a:cubicBezTo>
                      <a:pt x="117100" y="1522771"/>
                      <a:pt x="113709" y="1530534"/>
                      <a:pt x="110385" y="1538354"/>
                    </a:cubicBezTo>
                    <a:cubicBezTo>
                      <a:pt x="106099" y="1548413"/>
                      <a:pt x="101537" y="1558223"/>
                      <a:pt x="96574" y="1567967"/>
                    </a:cubicBezTo>
                    <a:cubicBezTo>
                      <a:pt x="91345" y="1578254"/>
                      <a:pt x="85801" y="1588322"/>
                      <a:pt x="79696" y="1598028"/>
                    </a:cubicBezTo>
                    <a:cubicBezTo>
                      <a:pt x="76124" y="1603715"/>
                      <a:pt x="72209" y="1609096"/>
                      <a:pt x="68304" y="1614545"/>
                    </a:cubicBezTo>
                    <a:cubicBezTo>
                      <a:pt x="62455" y="1622603"/>
                      <a:pt x="56178" y="1630347"/>
                      <a:pt x="49520" y="1637747"/>
                    </a:cubicBezTo>
                    <a:cubicBezTo>
                      <a:pt x="44834" y="1643043"/>
                      <a:pt x="40281" y="1648387"/>
                      <a:pt x="35147" y="1653302"/>
                    </a:cubicBezTo>
                    <a:cubicBezTo>
                      <a:pt x="25689" y="1662208"/>
                      <a:pt x="15516" y="1670342"/>
                      <a:pt x="4743" y="1677600"/>
                    </a:cubicBezTo>
                    <a:cubicBezTo>
                      <a:pt x="3048" y="1678762"/>
                      <a:pt x="1734" y="1680258"/>
                      <a:pt x="0" y="1681391"/>
                    </a:cubicBezTo>
                    <a:cubicBezTo>
                      <a:pt x="31861" y="1748028"/>
                      <a:pt x="68913" y="1812046"/>
                      <a:pt x="110833" y="1872853"/>
                    </a:cubicBezTo>
                    <a:cubicBezTo>
                      <a:pt x="135512" y="1909429"/>
                      <a:pt x="161839" y="1944824"/>
                      <a:pt x="189805" y="1979047"/>
                    </a:cubicBezTo>
                    <a:cubicBezTo>
                      <a:pt x="199768" y="1991182"/>
                      <a:pt x="209683" y="2003393"/>
                      <a:pt x="219923" y="2015081"/>
                    </a:cubicBezTo>
                    <a:cubicBezTo>
                      <a:pt x="234534" y="2031902"/>
                      <a:pt x="249574" y="2048408"/>
                      <a:pt x="265043" y="2064591"/>
                    </a:cubicBezTo>
                    <a:cubicBezTo>
                      <a:pt x="279006" y="2079127"/>
                      <a:pt x="293313" y="2093005"/>
                      <a:pt x="307658" y="2106797"/>
                    </a:cubicBezTo>
                    <a:cubicBezTo>
                      <a:pt x="328755" y="2127180"/>
                      <a:pt x="350549" y="2147030"/>
                      <a:pt x="373028" y="2166347"/>
                    </a:cubicBezTo>
                    <a:cubicBezTo>
                      <a:pt x="390906" y="2181654"/>
                      <a:pt x="408775" y="2196932"/>
                      <a:pt x="427044" y="2211229"/>
                    </a:cubicBezTo>
                    <a:cubicBezTo>
                      <a:pt x="442484" y="2223335"/>
                      <a:pt x="458486" y="2234994"/>
                      <a:pt x="474507" y="2246624"/>
                    </a:cubicBezTo>
                    <a:cubicBezTo>
                      <a:pt x="489147" y="2257311"/>
                      <a:pt x="503872" y="2267674"/>
                      <a:pt x="518684" y="2277723"/>
                    </a:cubicBezTo>
                    <a:cubicBezTo>
                      <a:pt x="536800" y="2290000"/>
                      <a:pt x="555050" y="2302183"/>
                      <a:pt x="573853" y="2313889"/>
                    </a:cubicBezTo>
                    <a:cubicBezTo>
                      <a:pt x="583587" y="2319966"/>
                      <a:pt x="593331" y="2325595"/>
                      <a:pt x="603094" y="2331434"/>
                    </a:cubicBezTo>
                    <a:cubicBezTo>
                      <a:pt x="625802" y="2344979"/>
                      <a:pt x="648567" y="2358476"/>
                      <a:pt x="672227" y="2371201"/>
                    </a:cubicBezTo>
                    <a:cubicBezTo>
                      <a:pt x="849068" y="2466156"/>
                      <a:pt x="1039140" y="2534069"/>
                      <a:pt x="1236116" y="2572674"/>
                    </a:cubicBezTo>
                    <a:cubicBezTo>
                      <a:pt x="1236907" y="2572817"/>
                      <a:pt x="1237507" y="2573426"/>
                      <a:pt x="1238298" y="2573608"/>
                    </a:cubicBezTo>
                    <a:cubicBezTo>
                      <a:pt x="1296410" y="2585438"/>
                      <a:pt x="1355436" y="2592248"/>
                      <a:pt x="1414720" y="2593934"/>
                    </a:cubicBezTo>
                    <a:cubicBezTo>
                      <a:pt x="1590732" y="2593267"/>
                      <a:pt x="1766421" y="2608898"/>
                      <a:pt x="1939547" y="2640625"/>
                    </a:cubicBezTo>
                    <a:cubicBezTo>
                      <a:pt x="1959216" y="2485816"/>
                      <a:pt x="2017814" y="2338521"/>
                      <a:pt x="2109873" y="2212515"/>
                    </a:cubicBezTo>
                    <a:cubicBezTo>
                      <a:pt x="2216553" y="2070868"/>
                      <a:pt x="2277809" y="1900238"/>
                      <a:pt x="2285571" y="1723082"/>
                    </a:cubicBezTo>
                    <a:cubicBezTo>
                      <a:pt x="2274180" y="1613116"/>
                      <a:pt x="2233336" y="1508255"/>
                      <a:pt x="2167338" y="141956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4561A18A-6E32-9EDB-6E88-B20CA4FA48C7}"/>
                  </a:ext>
                </a:extLst>
              </p:cNvPr>
              <p:cNvSpPr/>
              <p:nvPr/>
            </p:nvSpPr>
            <p:spPr>
              <a:xfrm>
                <a:off x="5359879" y="5691015"/>
                <a:ext cx="354644" cy="176384"/>
              </a:xfrm>
              <a:custGeom>
                <a:avLst/>
                <a:gdLst>
                  <a:gd name="connsiteX0" fmla="*/ 213608 w 354644"/>
                  <a:gd name="connsiteY0" fmla="*/ 176384 h 176384"/>
                  <a:gd name="connsiteX1" fmla="*/ 354644 w 354644"/>
                  <a:gd name="connsiteY1" fmla="*/ 124158 h 176384"/>
                  <a:gd name="connsiteX2" fmla="*/ 0 w 354644"/>
                  <a:gd name="connsiteY2" fmla="*/ 0 h 176384"/>
                  <a:gd name="connsiteX3" fmla="*/ 213608 w 354644"/>
                  <a:gd name="connsiteY3" fmla="*/ 176384 h 176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4644" h="176384">
                    <a:moveTo>
                      <a:pt x="213608" y="176384"/>
                    </a:moveTo>
                    <a:cubicBezTo>
                      <a:pt x="265376" y="176536"/>
                      <a:pt x="315459" y="157991"/>
                      <a:pt x="354644" y="124158"/>
                    </a:cubicBezTo>
                    <a:cubicBezTo>
                      <a:pt x="233086" y="93031"/>
                      <a:pt x="114433" y="51492"/>
                      <a:pt x="0" y="0"/>
                    </a:cubicBezTo>
                    <a:cubicBezTo>
                      <a:pt x="19869" y="102308"/>
                      <a:pt x="109385" y="176232"/>
                      <a:pt x="213608" y="17638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sp>
          <p:nvSpPr>
            <p:cNvPr id="142" name="Graphic 92">
              <a:extLst>
                <a:ext uri="{FF2B5EF4-FFF2-40B4-BE49-F238E27FC236}">
                  <a16:creationId xmlns:a16="http://schemas.microsoft.com/office/drawing/2014/main" id="{A0586E91-E5EA-06B2-F3A8-9670879D42E9}"/>
                </a:ext>
              </a:extLst>
            </p:cNvPr>
            <p:cNvSpPr/>
            <p:nvPr/>
          </p:nvSpPr>
          <p:spPr>
            <a:xfrm>
              <a:off x="3063038" y="4516801"/>
              <a:ext cx="199969" cy="225609"/>
            </a:xfrm>
            <a:custGeom>
              <a:avLst/>
              <a:gdLst>
                <a:gd name="connsiteX0" fmla="*/ 3645458 w 4322553"/>
                <a:gd name="connsiteY0" fmla="*/ 4876800 h 4876800"/>
                <a:gd name="connsiteX1" fmla="*/ 674238 w 4322553"/>
                <a:gd name="connsiteY1" fmla="*/ 4876800 h 4876800"/>
                <a:gd name="connsiteX2" fmla="*/ 0 w 4322553"/>
                <a:gd name="connsiteY2" fmla="*/ 4199705 h 4876800"/>
                <a:gd name="connsiteX3" fmla="*/ 0 w 4322553"/>
                <a:gd name="connsiteY3" fmla="*/ 677095 h 4876800"/>
                <a:gd name="connsiteX4" fmla="*/ 674238 w 4322553"/>
                <a:gd name="connsiteY4" fmla="*/ 0 h 4876800"/>
                <a:gd name="connsiteX5" fmla="*/ 3645458 w 4322553"/>
                <a:gd name="connsiteY5" fmla="*/ 0 h 4876800"/>
                <a:gd name="connsiteX6" fmla="*/ 4322554 w 4322553"/>
                <a:gd name="connsiteY6" fmla="*/ 677095 h 4876800"/>
                <a:gd name="connsiteX7" fmla="*/ 4322554 w 4322553"/>
                <a:gd name="connsiteY7" fmla="*/ 4199705 h 4876800"/>
                <a:gd name="connsiteX8" fmla="*/ 3645458 w 4322553"/>
                <a:gd name="connsiteY8" fmla="*/ 4876800 h 4876800"/>
                <a:gd name="connsiteX9" fmla="*/ 3674028 w 4322553"/>
                <a:gd name="connsiteY9" fmla="*/ 4485399 h 4876800"/>
                <a:gd name="connsiteX10" fmla="*/ 645669 w 4322553"/>
                <a:gd name="connsiteY10" fmla="*/ 4485399 h 4876800"/>
                <a:gd name="connsiteX11" fmla="*/ 388544 w 4322553"/>
                <a:gd name="connsiteY11" fmla="*/ 4228274 h 4876800"/>
                <a:gd name="connsiteX12" fmla="*/ 388544 w 4322553"/>
                <a:gd name="connsiteY12" fmla="*/ 2191275 h 4876800"/>
                <a:gd name="connsiteX13" fmla="*/ 645669 w 4322553"/>
                <a:gd name="connsiteY13" fmla="*/ 1934150 h 4876800"/>
                <a:gd name="connsiteX14" fmla="*/ 3674028 w 4322553"/>
                <a:gd name="connsiteY14" fmla="*/ 1934150 h 4876800"/>
                <a:gd name="connsiteX15" fmla="*/ 3931152 w 4322553"/>
                <a:gd name="connsiteY15" fmla="*/ 2191275 h 4876800"/>
                <a:gd name="connsiteX16" fmla="*/ 3931152 w 4322553"/>
                <a:gd name="connsiteY16" fmla="*/ 4228274 h 4876800"/>
                <a:gd name="connsiteX17" fmla="*/ 3674028 w 4322553"/>
                <a:gd name="connsiteY17" fmla="*/ 4485399 h 4876800"/>
                <a:gd name="connsiteX18" fmla="*/ 645669 w 4322553"/>
                <a:gd name="connsiteY18" fmla="*/ 2105566 h 4876800"/>
                <a:gd name="connsiteX19" fmla="*/ 559961 w 4322553"/>
                <a:gd name="connsiteY19" fmla="*/ 2191275 h 4876800"/>
                <a:gd name="connsiteX20" fmla="*/ 559961 w 4322553"/>
                <a:gd name="connsiteY20" fmla="*/ 4228274 h 4876800"/>
                <a:gd name="connsiteX21" fmla="*/ 645669 w 4322553"/>
                <a:gd name="connsiteY21" fmla="*/ 4313983 h 4876800"/>
                <a:gd name="connsiteX22" fmla="*/ 3674028 w 4322553"/>
                <a:gd name="connsiteY22" fmla="*/ 4313983 h 4876800"/>
                <a:gd name="connsiteX23" fmla="*/ 3759736 w 4322553"/>
                <a:gd name="connsiteY23" fmla="*/ 4228274 h 4876800"/>
                <a:gd name="connsiteX24" fmla="*/ 3759736 w 4322553"/>
                <a:gd name="connsiteY24" fmla="*/ 2191275 h 4876800"/>
                <a:gd name="connsiteX25" fmla="*/ 3674028 w 4322553"/>
                <a:gd name="connsiteY25" fmla="*/ 2105566 h 4876800"/>
                <a:gd name="connsiteX26" fmla="*/ 2159848 w 4322553"/>
                <a:gd name="connsiteY26" fmla="*/ 799944 h 4876800"/>
                <a:gd name="connsiteX27" fmla="*/ 2074140 w 4322553"/>
                <a:gd name="connsiteY27" fmla="*/ 714236 h 4876800"/>
                <a:gd name="connsiteX28" fmla="*/ 2074140 w 4322553"/>
                <a:gd name="connsiteY28" fmla="*/ 537105 h 4876800"/>
                <a:gd name="connsiteX29" fmla="*/ 1671311 w 4322553"/>
                <a:gd name="connsiteY29" fmla="*/ 645669 h 4876800"/>
                <a:gd name="connsiteX30" fmla="*/ 1768447 w 4322553"/>
                <a:gd name="connsiteY30" fmla="*/ 802801 h 4876800"/>
                <a:gd name="connsiteX31" fmla="*/ 1619886 w 4322553"/>
                <a:gd name="connsiteY31" fmla="*/ 891366 h 4876800"/>
                <a:gd name="connsiteX32" fmla="*/ 1525607 w 4322553"/>
                <a:gd name="connsiteY32" fmla="*/ 731377 h 4876800"/>
                <a:gd name="connsiteX33" fmla="*/ 1231342 w 4322553"/>
                <a:gd name="connsiteY33" fmla="*/ 1025642 h 4876800"/>
                <a:gd name="connsiteX34" fmla="*/ 1391331 w 4322553"/>
                <a:gd name="connsiteY34" fmla="*/ 1117064 h 4876800"/>
                <a:gd name="connsiteX35" fmla="*/ 1308480 w 4322553"/>
                <a:gd name="connsiteY35" fmla="*/ 1265625 h 4876800"/>
                <a:gd name="connsiteX36" fmla="*/ 1145634 w 4322553"/>
                <a:gd name="connsiteY36" fmla="*/ 1174203 h 4876800"/>
                <a:gd name="connsiteX37" fmla="*/ 1039927 w 4322553"/>
                <a:gd name="connsiteY37" fmla="*/ 1571318 h 4876800"/>
                <a:gd name="connsiteX38" fmla="*/ 1888439 w 4322553"/>
                <a:gd name="connsiteY38" fmla="*/ 1571318 h 4876800"/>
                <a:gd name="connsiteX39" fmla="*/ 2125565 w 4322553"/>
                <a:gd name="connsiteY39" fmla="*/ 1374189 h 4876800"/>
                <a:gd name="connsiteX40" fmla="*/ 2468398 w 4322553"/>
                <a:gd name="connsiteY40" fmla="*/ 1085638 h 4876800"/>
                <a:gd name="connsiteX41" fmla="*/ 2576962 w 4322553"/>
                <a:gd name="connsiteY41" fmla="*/ 1217057 h 4876800"/>
                <a:gd name="connsiteX42" fmla="*/ 2328408 w 4322553"/>
                <a:gd name="connsiteY42" fmla="*/ 1425614 h 4876800"/>
                <a:gd name="connsiteX43" fmla="*/ 2434115 w 4322553"/>
                <a:gd name="connsiteY43" fmla="*/ 1571318 h 4876800"/>
                <a:gd name="connsiteX44" fmla="*/ 3279770 w 4322553"/>
                <a:gd name="connsiteY44" fmla="*/ 1571318 h 4876800"/>
                <a:gd name="connsiteX45" fmla="*/ 3174063 w 4322553"/>
                <a:gd name="connsiteY45" fmla="*/ 1174203 h 4876800"/>
                <a:gd name="connsiteX46" fmla="*/ 2971220 w 4322553"/>
                <a:gd name="connsiteY46" fmla="*/ 1277053 h 4876800"/>
                <a:gd name="connsiteX47" fmla="*/ 2928366 w 4322553"/>
                <a:gd name="connsiteY47" fmla="*/ 1114207 h 4876800"/>
                <a:gd name="connsiteX48" fmla="*/ 3088354 w 4322553"/>
                <a:gd name="connsiteY48" fmla="*/ 1025642 h 4876800"/>
                <a:gd name="connsiteX49" fmla="*/ 2796946 w 4322553"/>
                <a:gd name="connsiteY49" fmla="*/ 731377 h 4876800"/>
                <a:gd name="connsiteX50" fmla="*/ 2699810 w 4322553"/>
                <a:gd name="connsiteY50" fmla="*/ 891366 h 4876800"/>
                <a:gd name="connsiteX51" fmla="*/ 2554106 w 4322553"/>
                <a:gd name="connsiteY51" fmla="*/ 802801 h 4876800"/>
                <a:gd name="connsiteX52" fmla="*/ 2648385 w 4322553"/>
                <a:gd name="connsiteY52" fmla="*/ 645669 h 4876800"/>
                <a:gd name="connsiteX53" fmla="*/ 2245557 w 4322553"/>
                <a:gd name="connsiteY53" fmla="*/ 537105 h 4876800"/>
                <a:gd name="connsiteX54" fmla="*/ 2245557 w 4322553"/>
                <a:gd name="connsiteY54" fmla="*/ 714236 h 4876800"/>
                <a:gd name="connsiteX55" fmla="*/ 2159848 w 4322553"/>
                <a:gd name="connsiteY55" fmla="*/ 799944 h 4876800"/>
                <a:gd name="connsiteX56" fmla="*/ 2156991 w 4322553"/>
                <a:gd name="connsiteY56" fmla="*/ 362832 h 4876800"/>
                <a:gd name="connsiteX57" fmla="*/ 2162705 w 4322553"/>
                <a:gd name="connsiteY57" fmla="*/ 362832 h 4876800"/>
                <a:gd name="connsiteX58" fmla="*/ 2794089 w 4322553"/>
                <a:gd name="connsiteY58" fmla="*/ 528534 h 4876800"/>
                <a:gd name="connsiteX59" fmla="*/ 2831230 w 4322553"/>
                <a:gd name="connsiteY59" fmla="*/ 548533 h 4876800"/>
                <a:gd name="connsiteX60" fmla="*/ 3456900 w 4322553"/>
                <a:gd name="connsiteY60" fmla="*/ 1657026 h 4876800"/>
                <a:gd name="connsiteX61" fmla="*/ 3371192 w 4322553"/>
                <a:gd name="connsiteY61" fmla="*/ 1742735 h 4876800"/>
                <a:gd name="connsiteX62" fmla="*/ 951362 w 4322553"/>
                <a:gd name="connsiteY62" fmla="*/ 1742735 h 4876800"/>
                <a:gd name="connsiteX63" fmla="*/ 865653 w 4322553"/>
                <a:gd name="connsiteY63" fmla="*/ 1657026 h 4876800"/>
                <a:gd name="connsiteX64" fmla="*/ 2156991 w 4322553"/>
                <a:gd name="connsiteY64" fmla="*/ 362832 h 487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4322553" h="4876800">
                  <a:moveTo>
                    <a:pt x="3645458" y="4876800"/>
                  </a:moveTo>
                  <a:lnTo>
                    <a:pt x="674238" y="4876800"/>
                  </a:lnTo>
                  <a:cubicBezTo>
                    <a:pt x="302836" y="4876800"/>
                    <a:pt x="0" y="4571107"/>
                    <a:pt x="0" y="4199705"/>
                  </a:cubicBezTo>
                  <a:lnTo>
                    <a:pt x="0" y="677095"/>
                  </a:lnTo>
                  <a:cubicBezTo>
                    <a:pt x="0" y="302836"/>
                    <a:pt x="302836" y="0"/>
                    <a:pt x="674238" y="0"/>
                  </a:cubicBezTo>
                  <a:lnTo>
                    <a:pt x="3645458" y="0"/>
                  </a:lnTo>
                  <a:cubicBezTo>
                    <a:pt x="4019718" y="0"/>
                    <a:pt x="4322554" y="302836"/>
                    <a:pt x="4322554" y="677095"/>
                  </a:cubicBezTo>
                  <a:lnTo>
                    <a:pt x="4322554" y="4199705"/>
                  </a:lnTo>
                  <a:cubicBezTo>
                    <a:pt x="4322554" y="4571107"/>
                    <a:pt x="4019718" y="4876800"/>
                    <a:pt x="3645458" y="4876800"/>
                  </a:cubicBezTo>
                  <a:close/>
                  <a:moveTo>
                    <a:pt x="3674028" y="4485399"/>
                  </a:moveTo>
                  <a:lnTo>
                    <a:pt x="645669" y="4485399"/>
                  </a:lnTo>
                  <a:cubicBezTo>
                    <a:pt x="505679" y="4485399"/>
                    <a:pt x="388544" y="4371122"/>
                    <a:pt x="388544" y="4228274"/>
                  </a:cubicBezTo>
                  <a:lnTo>
                    <a:pt x="388544" y="2191275"/>
                  </a:lnTo>
                  <a:cubicBezTo>
                    <a:pt x="388544" y="2048427"/>
                    <a:pt x="505679" y="1934150"/>
                    <a:pt x="645669" y="1934150"/>
                  </a:cubicBezTo>
                  <a:lnTo>
                    <a:pt x="3674028" y="1934150"/>
                  </a:lnTo>
                  <a:cubicBezTo>
                    <a:pt x="3816875" y="1934150"/>
                    <a:pt x="3931152" y="2048427"/>
                    <a:pt x="3931152" y="2191275"/>
                  </a:cubicBezTo>
                  <a:lnTo>
                    <a:pt x="3931152" y="4228274"/>
                  </a:lnTo>
                  <a:cubicBezTo>
                    <a:pt x="3931152" y="4371122"/>
                    <a:pt x="3816875" y="4485399"/>
                    <a:pt x="3674028" y="4485399"/>
                  </a:cubicBezTo>
                  <a:close/>
                  <a:moveTo>
                    <a:pt x="645669" y="2105566"/>
                  </a:moveTo>
                  <a:cubicBezTo>
                    <a:pt x="599958" y="2105566"/>
                    <a:pt x="559961" y="2142707"/>
                    <a:pt x="559961" y="2191275"/>
                  </a:cubicBezTo>
                  <a:lnTo>
                    <a:pt x="559961" y="4228274"/>
                  </a:lnTo>
                  <a:cubicBezTo>
                    <a:pt x="559961" y="4276842"/>
                    <a:pt x="599958" y="4313983"/>
                    <a:pt x="645669" y="4313983"/>
                  </a:cubicBezTo>
                  <a:lnTo>
                    <a:pt x="3674028" y="4313983"/>
                  </a:lnTo>
                  <a:cubicBezTo>
                    <a:pt x="3722596" y="4313983"/>
                    <a:pt x="3759736" y="4276842"/>
                    <a:pt x="3759736" y="4228274"/>
                  </a:cubicBezTo>
                  <a:lnTo>
                    <a:pt x="3759736" y="2191275"/>
                  </a:lnTo>
                  <a:cubicBezTo>
                    <a:pt x="3759736" y="2142707"/>
                    <a:pt x="3722596" y="2105566"/>
                    <a:pt x="3674028" y="2105566"/>
                  </a:cubicBezTo>
                  <a:close/>
                  <a:moveTo>
                    <a:pt x="2159848" y="799944"/>
                  </a:moveTo>
                  <a:cubicBezTo>
                    <a:pt x="2114137" y="799944"/>
                    <a:pt x="2074140" y="762804"/>
                    <a:pt x="2074140" y="714236"/>
                  </a:cubicBezTo>
                  <a:lnTo>
                    <a:pt x="2074140" y="537105"/>
                  </a:lnTo>
                  <a:cubicBezTo>
                    <a:pt x="1931293" y="548533"/>
                    <a:pt x="1797017" y="585673"/>
                    <a:pt x="1671311" y="645669"/>
                  </a:cubicBezTo>
                  <a:lnTo>
                    <a:pt x="1768447" y="802801"/>
                  </a:lnTo>
                  <a:cubicBezTo>
                    <a:pt x="1825586" y="899937"/>
                    <a:pt x="1679882" y="988502"/>
                    <a:pt x="1619886" y="891366"/>
                  </a:cubicBezTo>
                  <a:lnTo>
                    <a:pt x="1525607" y="731377"/>
                  </a:lnTo>
                  <a:cubicBezTo>
                    <a:pt x="1408472" y="811372"/>
                    <a:pt x="1311336" y="911365"/>
                    <a:pt x="1231342" y="1025642"/>
                  </a:cubicBezTo>
                  <a:lnTo>
                    <a:pt x="1391331" y="1117064"/>
                  </a:lnTo>
                  <a:cubicBezTo>
                    <a:pt x="1491324" y="1171346"/>
                    <a:pt x="1411329" y="1319907"/>
                    <a:pt x="1308480" y="1265625"/>
                  </a:cubicBezTo>
                  <a:lnTo>
                    <a:pt x="1145634" y="1174203"/>
                  </a:lnTo>
                  <a:cubicBezTo>
                    <a:pt x="1088495" y="1297052"/>
                    <a:pt x="1051355" y="1431328"/>
                    <a:pt x="1039927" y="1571318"/>
                  </a:cubicBezTo>
                  <a:lnTo>
                    <a:pt x="1888439" y="1571318"/>
                  </a:lnTo>
                  <a:cubicBezTo>
                    <a:pt x="1922722" y="1465611"/>
                    <a:pt x="2014144" y="1385617"/>
                    <a:pt x="2125565" y="1374189"/>
                  </a:cubicBezTo>
                  <a:lnTo>
                    <a:pt x="2468398" y="1085638"/>
                  </a:lnTo>
                  <a:cubicBezTo>
                    <a:pt x="2554106" y="1014214"/>
                    <a:pt x="2662670" y="1145634"/>
                    <a:pt x="2576962" y="1217057"/>
                  </a:cubicBezTo>
                  <a:lnTo>
                    <a:pt x="2328408" y="1425614"/>
                  </a:lnTo>
                  <a:cubicBezTo>
                    <a:pt x="2376976" y="1462754"/>
                    <a:pt x="2414116" y="1514179"/>
                    <a:pt x="2434115" y="1571318"/>
                  </a:cubicBezTo>
                  <a:lnTo>
                    <a:pt x="3279770" y="1571318"/>
                  </a:lnTo>
                  <a:cubicBezTo>
                    <a:pt x="3271199" y="1428471"/>
                    <a:pt x="3234058" y="1294195"/>
                    <a:pt x="3174063" y="1174203"/>
                  </a:cubicBezTo>
                  <a:cubicBezTo>
                    <a:pt x="3128352" y="1199916"/>
                    <a:pt x="3008360" y="1277053"/>
                    <a:pt x="2971220" y="1277053"/>
                  </a:cubicBezTo>
                  <a:cubicBezTo>
                    <a:pt x="2882655" y="1277053"/>
                    <a:pt x="2851228" y="1159919"/>
                    <a:pt x="2928366" y="1114207"/>
                  </a:cubicBezTo>
                  <a:lnTo>
                    <a:pt x="3088354" y="1025642"/>
                  </a:lnTo>
                  <a:cubicBezTo>
                    <a:pt x="3011217" y="911365"/>
                    <a:pt x="2911224" y="811372"/>
                    <a:pt x="2796946" y="731377"/>
                  </a:cubicBezTo>
                  <a:lnTo>
                    <a:pt x="2699810" y="891366"/>
                  </a:lnTo>
                  <a:cubicBezTo>
                    <a:pt x="2642671" y="988502"/>
                    <a:pt x="2496967" y="899937"/>
                    <a:pt x="2554106" y="802801"/>
                  </a:cubicBezTo>
                  <a:lnTo>
                    <a:pt x="2648385" y="645669"/>
                  </a:lnTo>
                  <a:cubicBezTo>
                    <a:pt x="2525537" y="585673"/>
                    <a:pt x="2391261" y="548533"/>
                    <a:pt x="2245557" y="537105"/>
                  </a:cubicBezTo>
                  <a:lnTo>
                    <a:pt x="2245557" y="714236"/>
                  </a:lnTo>
                  <a:cubicBezTo>
                    <a:pt x="2245557" y="762804"/>
                    <a:pt x="2208416" y="799944"/>
                    <a:pt x="2159848" y="799944"/>
                  </a:cubicBezTo>
                  <a:close/>
                  <a:moveTo>
                    <a:pt x="2156991" y="362832"/>
                  </a:moveTo>
                  <a:lnTo>
                    <a:pt x="2162705" y="362832"/>
                  </a:lnTo>
                  <a:cubicBezTo>
                    <a:pt x="2391261" y="362832"/>
                    <a:pt x="2608388" y="422827"/>
                    <a:pt x="2794089" y="528534"/>
                  </a:cubicBezTo>
                  <a:lnTo>
                    <a:pt x="2831230" y="548533"/>
                  </a:lnTo>
                  <a:cubicBezTo>
                    <a:pt x="3205489" y="777088"/>
                    <a:pt x="3456900" y="1188488"/>
                    <a:pt x="3456900" y="1657026"/>
                  </a:cubicBezTo>
                  <a:cubicBezTo>
                    <a:pt x="3456900" y="1705594"/>
                    <a:pt x="3416903" y="1742735"/>
                    <a:pt x="3371192" y="1742735"/>
                  </a:cubicBezTo>
                  <a:lnTo>
                    <a:pt x="951362" y="1742735"/>
                  </a:lnTo>
                  <a:cubicBezTo>
                    <a:pt x="902794" y="1742735"/>
                    <a:pt x="865653" y="1705594"/>
                    <a:pt x="865653" y="1657026"/>
                  </a:cubicBezTo>
                  <a:cubicBezTo>
                    <a:pt x="865653" y="934220"/>
                    <a:pt x="1448470" y="362832"/>
                    <a:pt x="2156991" y="362832"/>
                  </a:cubicBezTo>
                  <a:close/>
                </a:path>
              </a:pathLst>
            </a:custGeom>
            <a:solidFill>
              <a:srgbClr val="E29018"/>
            </a:solidFill>
            <a:ln w="28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</p:grpSp>
      <p:cxnSp>
        <p:nvCxnSpPr>
          <p:cNvPr id="161" name="Connector: Elbow 160">
            <a:extLst>
              <a:ext uri="{FF2B5EF4-FFF2-40B4-BE49-F238E27FC236}">
                <a16:creationId xmlns:a16="http://schemas.microsoft.com/office/drawing/2014/main" id="{4B592B9F-5746-C847-8400-212B0B273255}"/>
              </a:ext>
            </a:extLst>
          </p:cNvPr>
          <p:cNvCxnSpPr>
            <a:cxnSpLocks/>
            <a:stCxn id="7" idx="1"/>
            <a:endCxn id="8" idx="0"/>
          </p:cNvCxnSpPr>
          <p:nvPr/>
        </p:nvCxnSpPr>
        <p:spPr>
          <a:xfrm rot="10800000" flipV="1">
            <a:off x="2933797" y="3641595"/>
            <a:ext cx="221938" cy="639921"/>
          </a:xfrm>
          <a:prstGeom prst="bentConnector2">
            <a:avLst/>
          </a:prstGeom>
          <a:ln w="25400">
            <a:solidFill>
              <a:srgbClr val="E290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9" name="Graphic 94">
            <a:extLst>
              <a:ext uri="{FF2B5EF4-FFF2-40B4-BE49-F238E27FC236}">
                <a16:creationId xmlns:a16="http://schemas.microsoft.com/office/drawing/2014/main" id="{49C6753D-168D-E44C-AC1C-C25234703E40}"/>
              </a:ext>
            </a:extLst>
          </p:cNvPr>
          <p:cNvGrpSpPr/>
          <p:nvPr/>
        </p:nvGrpSpPr>
        <p:grpSpPr>
          <a:xfrm>
            <a:off x="2834533" y="5956932"/>
            <a:ext cx="172084" cy="283066"/>
            <a:chOff x="4734728" y="1189817"/>
            <a:chExt cx="2722542" cy="4478360"/>
          </a:xfrm>
          <a:solidFill>
            <a:srgbClr val="E29018"/>
          </a:solidFill>
        </p:grpSpPr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9549D9C7-7D19-D0D5-78AA-4F3528E3EC28}"/>
                </a:ext>
              </a:extLst>
            </p:cNvPr>
            <p:cNvSpPr/>
            <p:nvPr/>
          </p:nvSpPr>
          <p:spPr>
            <a:xfrm>
              <a:off x="4734728" y="2410668"/>
              <a:ext cx="2722542" cy="3257509"/>
            </a:xfrm>
            <a:custGeom>
              <a:avLst/>
              <a:gdLst>
                <a:gd name="connsiteX0" fmla="*/ 2382363 w 2722542"/>
                <a:gd name="connsiteY0" fmla="*/ 0 h 3257509"/>
                <a:gd name="connsiteX1" fmla="*/ 340088 w 2722542"/>
                <a:gd name="connsiteY1" fmla="*/ 0 h 3257509"/>
                <a:gd name="connsiteX2" fmla="*/ 0 w 2722542"/>
                <a:gd name="connsiteY2" fmla="*/ 340180 h 3257509"/>
                <a:gd name="connsiteX3" fmla="*/ 0 w 2722542"/>
                <a:gd name="connsiteY3" fmla="*/ 2917339 h 3257509"/>
                <a:gd name="connsiteX4" fmla="*/ 340088 w 2722542"/>
                <a:gd name="connsiteY4" fmla="*/ 3257509 h 3257509"/>
                <a:gd name="connsiteX5" fmla="*/ 2382363 w 2722542"/>
                <a:gd name="connsiteY5" fmla="*/ 3257509 h 3257509"/>
                <a:gd name="connsiteX6" fmla="*/ 2722543 w 2722542"/>
                <a:gd name="connsiteY6" fmla="*/ 2917339 h 3257509"/>
                <a:gd name="connsiteX7" fmla="*/ 2722543 w 2722542"/>
                <a:gd name="connsiteY7" fmla="*/ 340180 h 3257509"/>
                <a:gd name="connsiteX8" fmla="*/ 2382363 w 2722542"/>
                <a:gd name="connsiteY8" fmla="*/ 0 h 3257509"/>
                <a:gd name="connsiteX9" fmla="*/ 520345 w 2722542"/>
                <a:gd name="connsiteY9" fmla="*/ 520428 h 3257509"/>
                <a:gd name="connsiteX10" fmla="*/ 2202105 w 2722542"/>
                <a:gd name="connsiteY10" fmla="*/ 520428 h 3257509"/>
                <a:gd name="connsiteX11" fmla="*/ 2202105 w 2722542"/>
                <a:gd name="connsiteY11" fmla="*/ 2199253 h 3257509"/>
                <a:gd name="connsiteX12" fmla="*/ 520345 w 2722542"/>
                <a:gd name="connsiteY12" fmla="*/ 2199253 h 3257509"/>
                <a:gd name="connsiteX13" fmla="*/ 719190 w 2722542"/>
                <a:gd name="connsiteY13" fmla="*/ 2859268 h 3257509"/>
                <a:gd name="connsiteX14" fmla="*/ 531479 w 2722542"/>
                <a:gd name="connsiteY14" fmla="*/ 2671557 h 3257509"/>
                <a:gd name="connsiteX15" fmla="*/ 719190 w 2722542"/>
                <a:gd name="connsiteY15" fmla="*/ 2484776 h 3257509"/>
                <a:gd name="connsiteX16" fmla="*/ 906901 w 2722542"/>
                <a:gd name="connsiteY16" fmla="*/ 2671557 h 3257509"/>
                <a:gd name="connsiteX17" fmla="*/ 719190 w 2722542"/>
                <a:gd name="connsiteY17" fmla="*/ 2859268 h 3257509"/>
                <a:gd name="connsiteX18" fmla="*/ 2091871 w 2722542"/>
                <a:gd name="connsiteY18" fmla="*/ 2859268 h 3257509"/>
                <a:gd name="connsiteX19" fmla="*/ 1904161 w 2722542"/>
                <a:gd name="connsiteY19" fmla="*/ 2671557 h 3257509"/>
                <a:gd name="connsiteX20" fmla="*/ 2091871 w 2722542"/>
                <a:gd name="connsiteY20" fmla="*/ 2484776 h 3257509"/>
                <a:gd name="connsiteX21" fmla="*/ 2279582 w 2722542"/>
                <a:gd name="connsiteY21" fmla="*/ 2671557 h 3257509"/>
                <a:gd name="connsiteX22" fmla="*/ 2091871 w 2722542"/>
                <a:gd name="connsiteY22" fmla="*/ 2859268 h 3257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2542" h="3257509">
                  <a:moveTo>
                    <a:pt x="2382363" y="0"/>
                  </a:moveTo>
                  <a:lnTo>
                    <a:pt x="340088" y="0"/>
                  </a:lnTo>
                  <a:cubicBezTo>
                    <a:pt x="152561" y="0"/>
                    <a:pt x="0" y="152561"/>
                    <a:pt x="0" y="340180"/>
                  </a:cubicBezTo>
                  <a:lnTo>
                    <a:pt x="0" y="2917339"/>
                  </a:lnTo>
                  <a:cubicBezTo>
                    <a:pt x="0" y="3104856"/>
                    <a:pt x="152561" y="3257509"/>
                    <a:pt x="340088" y="3257509"/>
                  </a:cubicBezTo>
                  <a:lnTo>
                    <a:pt x="2382363" y="3257509"/>
                  </a:lnTo>
                  <a:cubicBezTo>
                    <a:pt x="2569982" y="3257509"/>
                    <a:pt x="2722543" y="3104856"/>
                    <a:pt x="2722543" y="2917339"/>
                  </a:cubicBezTo>
                  <a:lnTo>
                    <a:pt x="2722543" y="340180"/>
                  </a:lnTo>
                  <a:cubicBezTo>
                    <a:pt x="2722543" y="152561"/>
                    <a:pt x="2569982" y="0"/>
                    <a:pt x="2382363" y="0"/>
                  </a:cubicBezTo>
                  <a:moveTo>
                    <a:pt x="520345" y="520428"/>
                  </a:moveTo>
                  <a:lnTo>
                    <a:pt x="2202105" y="520428"/>
                  </a:lnTo>
                  <a:lnTo>
                    <a:pt x="2202105" y="2199253"/>
                  </a:lnTo>
                  <a:lnTo>
                    <a:pt x="520345" y="2199253"/>
                  </a:lnTo>
                  <a:close/>
                  <a:moveTo>
                    <a:pt x="719190" y="2859268"/>
                  </a:moveTo>
                  <a:cubicBezTo>
                    <a:pt x="616133" y="2859268"/>
                    <a:pt x="531479" y="2775543"/>
                    <a:pt x="531479" y="2671557"/>
                  </a:cubicBezTo>
                  <a:cubicBezTo>
                    <a:pt x="531479" y="2568510"/>
                    <a:pt x="616133" y="2484776"/>
                    <a:pt x="719190" y="2484776"/>
                  </a:cubicBezTo>
                  <a:cubicBezTo>
                    <a:pt x="823167" y="2484776"/>
                    <a:pt x="906901" y="2568510"/>
                    <a:pt x="906901" y="2671557"/>
                  </a:cubicBezTo>
                  <a:cubicBezTo>
                    <a:pt x="906901" y="2775543"/>
                    <a:pt x="823167" y="2859268"/>
                    <a:pt x="719190" y="2859268"/>
                  </a:cubicBezTo>
                  <a:moveTo>
                    <a:pt x="2091871" y="2859268"/>
                  </a:moveTo>
                  <a:cubicBezTo>
                    <a:pt x="1988814" y="2859268"/>
                    <a:pt x="1904161" y="2775543"/>
                    <a:pt x="1904161" y="2671557"/>
                  </a:cubicBezTo>
                  <a:cubicBezTo>
                    <a:pt x="1904161" y="2568510"/>
                    <a:pt x="1988814" y="2484776"/>
                    <a:pt x="2091871" y="2484776"/>
                  </a:cubicBezTo>
                  <a:cubicBezTo>
                    <a:pt x="2195848" y="2484776"/>
                    <a:pt x="2279582" y="2568510"/>
                    <a:pt x="2279582" y="2671557"/>
                  </a:cubicBezTo>
                  <a:cubicBezTo>
                    <a:pt x="2279582" y="2775543"/>
                    <a:pt x="2195848" y="2859268"/>
                    <a:pt x="2091871" y="2859268"/>
                  </a:cubicBezTo>
                </a:path>
              </a:pathLst>
            </a:custGeom>
            <a:grpFill/>
            <a:ln w="920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1F45BCAF-2654-61BA-1E8D-277E3E5362FA}"/>
                </a:ext>
              </a:extLst>
            </p:cNvPr>
            <p:cNvSpPr/>
            <p:nvPr/>
          </p:nvSpPr>
          <p:spPr>
            <a:xfrm>
              <a:off x="5667743" y="1189817"/>
              <a:ext cx="856660" cy="1129029"/>
            </a:xfrm>
            <a:custGeom>
              <a:avLst/>
              <a:gdLst>
                <a:gd name="connsiteX0" fmla="*/ 856661 w 856660"/>
                <a:gd name="connsiteY0" fmla="*/ 215315 h 1129029"/>
                <a:gd name="connsiteX1" fmla="*/ 641345 w 856660"/>
                <a:gd name="connsiteY1" fmla="*/ 0 h 1129029"/>
                <a:gd name="connsiteX2" fmla="*/ 214487 w 856660"/>
                <a:gd name="connsiteY2" fmla="*/ 0 h 1129029"/>
                <a:gd name="connsiteX3" fmla="*/ 0 w 856660"/>
                <a:gd name="connsiteY3" fmla="*/ 215315 h 1129029"/>
                <a:gd name="connsiteX4" fmla="*/ 0 w 856660"/>
                <a:gd name="connsiteY4" fmla="*/ 1129030 h 1129029"/>
                <a:gd name="connsiteX5" fmla="*/ 856661 w 856660"/>
                <a:gd name="connsiteY5" fmla="*/ 1129030 h 1129029"/>
                <a:gd name="connsiteX6" fmla="*/ 856661 w 856660"/>
                <a:gd name="connsiteY6" fmla="*/ 215315 h 1129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660" h="1129029">
                  <a:moveTo>
                    <a:pt x="856661" y="215315"/>
                  </a:moveTo>
                  <a:cubicBezTo>
                    <a:pt x="856661" y="96618"/>
                    <a:pt x="760045" y="0"/>
                    <a:pt x="641345" y="0"/>
                  </a:cubicBezTo>
                  <a:lnTo>
                    <a:pt x="214487" y="0"/>
                  </a:lnTo>
                  <a:cubicBezTo>
                    <a:pt x="95696" y="0"/>
                    <a:pt x="0" y="96618"/>
                    <a:pt x="0" y="215315"/>
                  </a:cubicBezTo>
                  <a:lnTo>
                    <a:pt x="0" y="1129030"/>
                  </a:lnTo>
                  <a:lnTo>
                    <a:pt x="856661" y="1129030"/>
                  </a:lnTo>
                  <a:lnTo>
                    <a:pt x="856661" y="215315"/>
                  </a:lnTo>
                  <a:close/>
                </a:path>
              </a:pathLst>
            </a:custGeom>
            <a:grpFill/>
            <a:ln w="920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7AAAD05F-4055-5A07-8447-78D7875B86FC}"/>
                </a:ext>
              </a:extLst>
            </p:cNvPr>
            <p:cNvSpPr/>
            <p:nvPr/>
          </p:nvSpPr>
          <p:spPr>
            <a:xfrm>
              <a:off x="5853034" y="3390822"/>
              <a:ext cx="485931" cy="759391"/>
            </a:xfrm>
            <a:custGeom>
              <a:avLst/>
              <a:gdLst>
                <a:gd name="connsiteX0" fmla="*/ 0 w 485931"/>
                <a:gd name="connsiteY0" fmla="*/ 515827 h 759391"/>
                <a:gd name="connsiteX1" fmla="*/ 242276 w 485931"/>
                <a:gd name="connsiteY1" fmla="*/ 759392 h 759391"/>
                <a:gd name="connsiteX2" fmla="*/ 485932 w 485931"/>
                <a:gd name="connsiteY2" fmla="*/ 515827 h 759391"/>
                <a:gd name="connsiteX3" fmla="*/ 242276 w 485931"/>
                <a:gd name="connsiteY3" fmla="*/ 0 h 759391"/>
                <a:gd name="connsiteX4" fmla="*/ 0 w 485931"/>
                <a:gd name="connsiteY4" fmla="*/ 515827 h 759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5931" h="759391">
                  <a:moveTo>
                    <a:pt x="0" y="515827"/>
                  </a:moveTo>
                  <a:cubicBezTo>
                    <a:pt x="0" y="650537"/>
                    <a:pt x="108946" y="759392"/>
                    <a:pt x="242276" y="759392"/>
                  </a:cubicBezTo>
                  <a:cubicBezTo>
                    <a:pt x="376986" y="759392"/>
                    <a:pt x="485932" y="650537"/>
                    <a:pt x="485932" y="515827"/>
                  </a:cubicBezTo>
                  <a:cubicBezTo>
                    <a:pt x="485932" y="381127"/>
                    <a:pt x="242276" y="0"/>
                    <a:pt x="242276" y="0"/>
                  </a:cubicBezTo>
                  <a:cubicBezTo>
                    <a:pt x="242276" y="0"/>
                    <a:pt x="0" y="381127"/>
                    <a:pt x="0" y="515827"/>
                  </a:cubicBezTo>
                </a:path>
              </a:pathLst>
            </a:custGeom>
            <a:grpFill/>
            <a:ln w="920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24A0B3E2-CBD6-90F7-CECC-0AE905B492DA}"/>
              </a:ext>
            </a:extLst>
          </p:cNvPr>
          <p:cNvGrpSpPr/>
          <p:nvPr/>
        </p:nvGrpSpPr>
        <p:grpSpPr>
          <a:xfrm>
            <a:off x="5818803" y="5234635"/>
            <a:ext cx="532541" cy="256392"/>
            <a:chOff x="5041499" y="4757977"/>
            <a:chExt cx="532541" cy="256392"/>
          </a:xfrm>
        </p:grpSpPr>
        <p:grpSp>
          <p:nvGrpSpPr>
            <p:cNvPr id="190" name="Graphic 88">
              <a:extLst>
                <a:ext uri="{FF2B5EF4-FFF2-40B4-BE49-F238E27FC236}">
                  <a16:creationId xmlns:a16="http://schemas.microsoft.com/office/drawing/2014/main" id="{CE32C87E-E57B-019B-67BB-50159B6545CE}"/>
                </a:ext>
              </a:extLst>
            </p:cNvPr>
            <p:cNvGrpSpPr/>
            <p:nvPr/>
          </p:nvGrpSpPr>
          <p:grpSpPr>
            <a:xfrm>
              <a:off x="5041499" y="4757977"/>
              <a:ext cx="178560" cy="256392"/>
              <a:chOff x="4397825" y="990600"/>
              <a:chExt cx="3396366" cy="4876800"/>
            </a:xfrm>
            <a:solidFill>
              <a:srgbClr val="E29018"/>
            </a:solidFill>
          </p:grpSpPr>
          <p:sp>
            <p:nvSpPr>
              <p:cNvPr id="193" name="Freeform: Shape 192">
                <a:extLst>
                  <a:ext uri="{FF2B5EF4-FFF2-40B4-BE49-F238E27FC236}">
                    <a16:creationId xmlns:a16="http://schemas.microsoft.com/office/drawing/2014/main" id="{4E2111C6-1F2C-6D02-3A94-5C6F862597FD}"/>
                  </a:ext>
                </a:extLst>
              </p:cNvPr>
              <p:cNvSpPr/>
              <p:nvPr/>
            </p:nvSpPr>
            <p:spPr>
              <a:xfrm>
                <a:off x="5355755" y="990600"/>
                <a:ext cx="1393383" cy="1741712"/>
              </a:xfrm>
              <a:custGeom>
                <a:avLst/>
                <a:gdLst>
                  <a:gd name="connsiteX0" fmla="*/ 112147 w 1393383"/>
                  <a:gd name="connsiteY0" fmla="*/ 1710338 h 1741712"/>
                  <a:gd name="connsiteX1" fmla="*/ 159268 w 1393383"/>
                  <a:gd name="connsiteY1" fmla="*/ 1726911 h 1741712"/>
                  <a:gd name="connsiteX2" fmla="*/ 194367 w 1393383"/>
                  <a:gd name="connsiteY2" fmla="*/ 1739256 h 1741712"/>
                  <a:gd name="connsiteX3" fmla="*/ 201359 w 1393383"/>
                  <a:gd name="connsiteY3" fmla="*/ 1741713 h 1741712"/>
                  <a:gd name="connsiteX4" fmla="*/ 255060 w 1393383"/>
                  <a:gd name="connsiteY4" fmla="*/ 1741713 h 1741712"/>
                  <a:gd name="connsiteX5" fmla="*/ 441036 w 1393383"/>
                  <a:gd name="connsiteY5" fmla="*/ 1387088 h 1741712"/>
                  <a:gd name="connsiteX6" fmla="*/ 451495 w 1393383"/>
                  <a:gd name="connsiteY6" fmla="*/ 1372524 h 1741712"/>
                  <a:gd name="connsiteX7" fmla="*/ 497729 w 1393383"/>
                  <a:gd name="connsiteY7" fmla="*/ 1312136 h 1741712"/>
                  <a:gd name="connsiteX8" fmla="*/ 521465 w 1393383"/>
                  <a:gd name="connsiteY8" fmla="*/ 1283265 h 1741712"/>
                  <a:gd name="connsiteX9" fmla="*/ 556879 w 1393383"/>
                  <a:gd name="connsiteY9" fmla="*/ 1241641 h 1741712"/>
                  <a:gd name="connsiteX10" fmla="*/ 578330 w 1393383"/>
                  <a:gd name="connsiteY10" fmla="*/ 1217647 h 1741712"/>
                  <a:gd name="connsiteX11" fmla="*/ 610457 w 1393383"/>
                  <a:gd name="connsiteY11" fmla="*/ 1183272 h 1741712"/>
                  <a:gd name="connsiteX12" fmla="*/ 957958 w 1393383"/>
                  <a:gd name="connsiteY12" fmla="*/ 696687 h 1741712"/>
                  <a:gd name="connsiteX13" fmla="*/ 1045045 w 1393383"/>
                  <a:gd name="connsiteY13" fmla="*/ 783774 h 1741712"/>
                  <a:gd name="connsiteX14" fmla="*/ 957958 w 1393383"/>
                  <a:gd name="connsiteY14" fmla="*/ 870861 h 1741712"/>
                  <a:gd name="connsiteX15" fmla="*/ 818055 w 1393383"/>
                  <a:gd name="connsiteY15" fmla="*/ 1010974 h 1741712"/>
                  <a:gd name="connsiteX16" fmla="*/ 834419 w 1393383"/>
                  <a:gd name="connsiteY16" fmla="*/ 1002116 h 1741712"/>
                  <a:gd name="connsiteX17" fmla="*/ 890149 w 1393383"/>
                  <a:gd name="connsiteY17" fmla="*/ 971941 h 1741712"/>
                  <a:gd name="connsiteX18" fmla="*/ 931231 w 1393383"/>
                  <a:gd name="connsiteY18" fmla="*/ 953033 h 1741712"/>
                  <a:gd name="connsiteX19" fmla="*/ 979761 w 1393383"/>
                  <a:gd name="connsiteY19" fmla="*/ 933774 h 1741712"/>
                  <a:gd name="connsiteX20" fmla="*/ 1011146 w 1393383"/>
                  <a:gd name="connsiteY20" fmla="*/ 922725 h 1741712"/>
                  <a:gd name="connsiteX21" fmla="*/ 1079049 w 1393383"/>
                  <a:gd name="connsiteY21" fmla="*/ 904065 h 1741712"/>
                  <a:gd name="connsiteX22" fmla="*/ 1105319 w 1393383"/>
                  <a:gd name="connsiteY22" fmla="*/ 898246 h 1741712"/>
                  <a:gd name="connsiteX23" fmla="*/ 1179805 w 1393383"/>
                  <a:gd name="connsiteY23" fmla="*/ 885225 h 1741712"/>
                  <a:gd name="connsiteX24" fmla="*/ 1191540 w 1393383"/>
                  <a:gd name="connsiteY24" fmla="*/ 883796 h 1741712"/>
                  <a:gd name="connsiteX25" fmla="*/ 1367066 w 1393383"/>
                  <a:gd name="connsiteY25" fmla="*/ 871766 h 1741712"/>
                  <a:gd name="connsiteX26" fmla="*/ 1368638 w 1393383"/>
                  <a:gd name="connsiteY26" fmla="*/ 871699 h 1741712"/>
                  <a:gd name="connsiteX27" fmla="*/ 1393384 w 1393383"/>
                  <a:gd name="connsiteY27" fmla="*/ 696678 h 1741712"/>
                  <a:gd name="connsiteX28" fmla="*/ 1020842 w 1393383"/>
                  <a:gd name="connsiteY28" fmla="*/ 293818 h 1741712"/>
                  <a:gd name="connsiteX29" fmla="*/ 957948 w 1393383"/>
                  <a:gd name="connsiteY29" fmla="*/ 210131 h 1741712"/>
                  <a:gd name="connsiteX30" fmla="*/ 957948 w 1393383"/>
                  <a:gd name="connsiteY30" fmla="*/ 87087 h 1741712"/>
                  <a:gd name="connsiteX31" fmla="*/ 870861 w 1393383"/>
                  <a:gd name="connsiteY31" fmla="*/ 0 h 1741712"/>
                  <a:gd name="connsiteX32" fmla="*/ 783774 w 1393383"/>
                  <a:gd name="connsiteY32" fmla="*/ 87087 h 1741712"/>
                  <a:gd name="connsiteX33" fmla="*/ 783774 w 1393383"/>
                  <a:gd name="connsiteY33" fmla="*/ 178422 h 1741712"/>
                  <a:gd name="connsiteX34" fmla="*/ 704421 w 1393383"/>
                  <a:gd name="connsiteY34" fmla="*/ 265166 h 1741712"/>
                  <a:gd name="connsiteX35" fmla="*/ 507502 w 1393383"/>
                  <a:gd name="connsiteY35" fmla="*/ 310496 h 1741712"/>
                  <a:gd name="connsiteX36" fmla="*/ 440817 w 1393383"/>
                  <a:gd name="connsiteY36" fmla="*/ 309744 h 1741712"/>
                  <a:gd name="connsiteX37" fmla="*/ 394230 w 1393383"/>
                  <a:gd name="connsiteY37" fmla="*/ 262023 h 1741712"/>
                  <a:gd name="connsiteX38" fmla="*/ 318240 w 1393383"/>
                  <a:gd name="connsiteY38" fmla="*/ 72123 h 1741712"/>
                  <a:gd name="connsiteX39" fmla="*/ 245812 w 1393383"/>
                  <a:gd name="connsiteY39" fmla="*/ 38938 h 1741712"/>
                  <a:gd name="connsiteX40" fmla="*/ 208912 w 1393383"/>
                  <a:gd name="connsiteY40" fmla="*/ 109538 h 1741712"/>
                  <a:gd name="connsiteX41" fmla="*/ 291494 w 1393383"/>
                  <a:gd name="connsiteY41" fmla="*/ 398516 h 1741712"/>
                  <a:gd name="connsiteX42" fmla="*/ 273758 w 1393383"/>
                  <a:gd name="connsiteY42" fmla="*/ 479222 h 1741712"/>
                  <a:gd name="connsiteX43" fmla="*/ 273758 w 1393383"/>
                  <a:gd name="connsiteY43" fmla="*/ 479222 h 1741712"/>
                  <a:gd name="connsiteX44" fmla="*/ 0 w 1393383"/>
                  <a:gd name="connsiteY44" fmla="*/ 1575359 h 1741712"/>
                  <a:gd name="connsiteX45" fmla="*/ 0 w 1393383"/>
                  <a:gd name="connsiteY45" fmla="*/ 1670752 h 1741712"/>
                  <a:gd name="connsiteX46" fmla="*/ 1857 w 1393383"/>
                  <a:gd name="connsiteY46" fmla="*/ 1671438 h 1741712"/>
                  <a:gd name="connsiteX47" fmla="*/ 112147 w 1393383"/>
                  <a:gd name="connsiteY47" fmla="*/ 1710338 h 1741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1393383" h="1741712">
                    <a:moveTo>
                      <a:pt x="112147" y="1710338"/>
                    </a:moveTo>
                    <a:cubicBezTo>
                      <a:pt x="128702" y="1716091"/>
                      <a:pt x="143599" y="1721425"/>
                      <a:pt x="159268" y="1726911"/>
                    </a:cubicBezTo>
                    <a:cubicBezTo>
                      <a:pt x="170974" y="1731007"/>
                      <a:pt x="182937" y="1735122"/>
                      <a:pt x="194367" y="1739256"/>
                    </a:cubicBezTo>
                    <a:cubicBezTo>
                      <a:pt x="196587" y="1740065"/>
                      <a:pt x="199158" y="1740913"/>
                      <a:pt x="201359" y="1741713"/>
                    </a:cubicBezTo>
                    <a:lnTo>
                      <a:pt x="255060" y="1741713"/>
                    </a:lnTo>
                    <a:cubicBezTo>
                      <a:pt x="296561" y="1613840"/>
                      <a:pt x="359445" y="1493939"/>
                      <a:pt x="441036" y="1387088"/>
                    </a:cubicBezTo>
                    <a:cubicBezTo>
                      <a:pt x="444532" y="1382220"/>
                      <a:pt x="447942" y="1377382"/>
                      <a:pt x="451495" y="1372524"/>
                    </a:cubicBezTo>
                    <a:cubicBezTo>
                      <a:pt x="466582" y="1351969"/>
                      <a:pt x="481994" y="1331843"/>
                      <a:pt x="497729" y="1312136"/>
                    </a:cubicBezTo>
                    <a:cubicBezTo>
                      <a:pt x="505473" y="1302410"/>
                      <a:pt x="513493" y="1292895"/>
                      <a:pt x="521465" y="1283265"/>
                    </a:cubicBezTo>
                    <a:cubicBezTo>
                      <a:pt x="533190" y="1269054"/>
                      <a:pt x="544992" y="1255176"/>
                      <a:pt x="556879" y="1241641"/>
                    </a:cubicBezTo>
                    <a:cubicBezTo>
                      <a:pt x="563975" y="1233573"/>
                      <a:pt x="571081" y="1225601"/>
                      <a:pt x="578330" y="1217647"/>
                    </a:cubicBezTo>
                    <a:cubicBezTo>
                      <a:pt x="589083" y="1205817"/>
                      <a:pt x="599751" y="1194445"/>
                      <a:pt x="610457" y="1183272"/>
                    </a:cubicBezTo>
                    <a:cubicBezTo>
                      <a:pt x="619068" y="987247"/>
                      <a:pt x="699278" y="696687"/>
                      <a:pt x="957958" y="696687"/>
                    </a:cubicBezTo>
                    <a:cubicBezTo>
                      <a:pt x="1006050" y="696687"/>
                      <a:pt x="1045045" y="735673"/>
                      <a:pt x="1045045" y="783774"/>
                    </a:cubicBezTo>
                    <a:cubicBezTo>
                      <a:pt x="1045045" y="831866"/>
                      <a:pt x="1006059" y="870861"/>
                      <a:pt x="957958" y="870861"/>
                    </a:cubicBezTo>
                    <a:cubicBezTo>
                      <a:pt x="885177" y="870861"/>
                      <a:pt x="842763" y="936612"/>
                      <a:pt x="818055" y="1010974"/>
                    </a:cubicBezTo>
                    <a:cubicBezTo>
                      <a:pt x="823503" y="1007602"/>
                      <a:pt x="828970" y="1005326"/>
                      <a:pt x="834419" y="1002116"/>
                    </a:cubicBezTo>
                    <a:cubicBezTo>
                      <a:pt x="853002" y="991172"/>
                      <a:pt x="871585" y="981113"/>
                      <a:pt x="890149" y="971941"/>
                    </a:cubicBezTo>
                    <a:cubicBezTo>
                      <a:pt x="903827" y="965178"/>
                      <a:pt x="917524" y="958920"/>
                      <a:pt x="931231" y="953033"/>
                    </a:cubicBezTo>
                    <a:cubicBezTo>
                      <a:pt x="947423" y="946023"/>
                      <a:pt x="963606" y="939603"/>
                      <a:pt x="979761" y="933774"/>
                    </a:cubicBezTo>
                    <a:cubicBezTo>
                      <a:pt x="990219" y="930021"/>
                      <a:pt x="1000678" y="926049"/>
                      <a:pt x="1011146" y="922725"/>
                    </a:cubicBezTo>
                    <a:cubicBezTo>
                      <a:pt x="1033853" y="915476"/>
                      <a:pt x="1056484" y="909428"/>
                      <a:pt x="1079049" y="904065"/>
                    </a:cubicBezTo>
                    <a:cubicBezTo>
                      <a:pt x="1087803" y="902008"/>
                      <a:pt x="1096556" y="900046"/>
                      <a:pt x="1105319" y="898246"/>
                    </a:cubicBezTo>
                    <a:cubicBezTo>
                      <a:pt x="1130265" y="893035"/>
                      <a:pt x="1155116" y="888616"/>
                      <a:pt x="1179805" y="885225"/>
                    </a:cubicBezTo>
                    <a:cubicBezTo>
                      <a:pt x="1183710" y="884701"/>
                      <a:pt x="1187625" y="884291"/>
                      <a:pt x="1191540" y="883796"/>
                    </a:cubicBezTo>
                    <a:cubicBezTo>
                      <a:pt x="1249794" y="876691"/>
                      <a:pt x="1308383" y="872681"/>
                      <a:pt x="1367066" y="871766"/>
                    </a:cubicBezTo>
                    <a:lnTo>
                      <a:pt x="1368638" y="871699"/>
                    </a:lnTo>
                    <a:cubicBezTo>
                      <a:pt x="1384345" y="814654"/>
                      <a:pt x="1392660" y="755837"/>
                      <a:pt x="1393384" y="696678"/>
                    </a:cubicBezTo>
                    <a:cubicBezTo>
                      <a:pt x="1393384" y="520122"/>
                      <a:pt x="1243660" y="358197"/>
                      <a:pt x="1020842" y="293818"/>
                    </a:cubicBezTo>
                    <a:cubicBezTo>
                      <a:pt x="983590" y="283026"/>
                      <a:pt x="957958" y="248917"/>
                      <a:pt x="957948" y="210131"/>
                    </a:cubicBezTo>
                    <a:lnTo>
                      <a:pt x="957948" y="87087"/>
                    </a:lnTo>
                    <a:cubicBezTo>
                      <a:pt x="957948" y="38995"/>
                      <a:pt x="918963" y="0"/>
                      <a:pt x="870861" y="0"/>
                    </a:cubicBezTo>
                    <a:cubicBezTo>
                      <a:pt x="822760" y="0"/>
                      <a:pt x="783774" y="38986"/>
                      <a:pt x="783774" y="87087"/>
                    </a:cubicBezTo>
                    <a:lnTo>
                      <a:pt x="783774" y="178422"/>
                    </a:lnTo>
                    <a:cubicBezTo>
                      <a:pt x="783765" y="223514"/>
                      <a:pt x="749341" y="261147"/>
                      <a:pt x="704421" y="265166"/>
                    </a:cubicBezTo>
                    <a:cubicBezTo>
                      <a:pt x="636918" y="270586"/>
                      <a:pt x="570576" y="285855"/>
                      <a:pt x="507502" y="310496"/>
                    </a:cubicBezTo>
                    <a:cubicBezTo>
                      <a:pt x="486051" y="319107"/>
                      <a:pt x="462058" y="318840"/>
                      <a:pt x="440817" y="309744"/>
                    </a:cubicBezTo>
                    <a:cubicBezTo>
                      <a:pt x="419567" y="300647"/>
                      <a:pt x="402803" y="283483"/>
                      <a:pt x="394230" y="262023"/>
                    </a:cubicBezTo>
                    <a:lnTo>
                      <a:pt x="318240" y="72123"/>
                    </a:lnTo>
                    <a:cubicBezTo>
                      <a:pt x="306772" y="43558"/>
                      <a:pt x="274939" y="28966"/>
                      <a:pt x="245812" y="38938"/>
                    </a:cubicBezTo>
                    <a:cubicBezTo>
                      <a:pt x="216684" y="48911"/>
                      <a:pt x="200473" y="79934"/>
                      <a:pt x="208912" y="109538"/>
                    </a:cubicBezTo>
                    <a:lnTo>
                      <a:pt x="291494" y="398516"/>
                    </a:lnTo>
                    <a:cubicBezTo>
                      <a:pt x="299561" y="426691"/>
                      <a:pt x="292903" y="457029"/>
                      <a:pt x="273758" y="479222"/>
                    </a:cubicBezTo>
                    <a:lnTo>
                      <a:pt x="273758" y="479222"/>
                    </a:lnTo>
                    <a:cubicBezTo>
                      <a:pt x="92107" y="690305"/>
                      <a:pt x="0" y="1059142"/>
                      <a:pt x="0" y="1575359"/>
                    </a:cubicBezTo>
                    <a:lnTo>
                      <a:pt x="0" y="1670752"/>
                    </a:lnTo>
                    <a:lnTo>
                      <a:pt x="1857" y="1671438"/>
                    </a:lnTo>
                    <a:cubicBezTo>
                      <a:pt x="40300" y="1685525"/>
                      <a:pt x="77229" y="1698289"/>
                      <a:pt x="112147" y="171033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94" name="Freeform: Shape 193">
                <a:extLst>
                  <a:ext uri="{FF2B5EF4-FFF2-40B4-BE49-F238E27FC236}">
                    <a16:creationId xmlns:a16="http://schemas.microsoft.com/office/drawing/2014/main" id="{91C4B2ED-311B-701F-C454-EF939DE85C7C}"/>
                  </a:ext>
                </a:extLst>
              </p:cNvPr>
              <p:cNvSpPr/>
              <p:nvPr/>
            </p:nvSpPr>
            <p:spPr>
              <a:xfrm>
                <a:off x="4397825" y="2717738"/>
                <a:ext cx="1306287" cy="1931223"/>
              </a:xfrm>
              <a:custGeom>
                <a:avLst/>
                <a:gdLst>
                  <a:gd name="connsiteX0" fmla="*/ 343453 w 1306287"/>
                  <a:gd name="connsiteY0" fmla="*/ 1467604 h 1931223"/>
                  <a:gd name="connsiteX1" fmla="*/ 373856 w 1306287"/>
                  <a:gd name="connsiteY1" fmla="*/ 1433457 h 1931223"/>
                  <a:gd name="connsiteX2" fmla="*/ 561080 w 1306287"/>
                  <a:gd name="connsiteY2" fmla="*/ 1273151 h 1931223"/>
                  <a:gd name="connsiteX3" fmla="*/ 1306287 w 1306287"/>
                  <a:gd name="connsiteY3" fmla="*/ 362913 h 1931223"/>
                  <a:gd name="connsiteX4" fmla="*/ 1302963 w 1306287"/>
                  <a:gd name="connsiteY4" fmla="*/ 328595 h 1931223"/>
                  <a:gd name="connsiteX5" fmla="*/ 1301248 w 1306287"/>
                  <a:gd name="connsiteY5" fmla="*/ 322308 h 1931223"/>
                  <a:gd name="connsiteX6" fmla="*/ 1292514 w 1306287"/>
                  <a:gd name="connsiteY6" fmla="*/ 298077 h 1931223"/>
                  <a:gd name="connsiteX7" fmla="*/ 1290476 w 1306287"/>
                  <a:gd name="connsiteY7" fmla="*/ 293990 h 1931223"/>
                  <a:gd name="connsiteX8" fmla="*/ 1278874 w 1306287"/>
                  <a:gd name="connsiteY8" fmla="*/ 278179 h 1931223"/>
                  <a:gd name="connsiteX9" fmla="*/ 1244718 w 1306287"/>
                  <a:gd name="connsiteY9" fmla="*/ 250318 h 1931223"/>
                  <a:gd name="connsiteX10" fmla="*/ 1238298 w 1306287"/>
                  <a:gd name="connsiteY10" fmla="*/ 241879 h 1931223"/>
                  <a:gd name="connsiteX11" fmla="*/ 1091870 w 1306287"/>
                  <a:gd name="connsiteY11" fmla="*/ 175680 h 1931223"/>
                  <a:gd name="connsiteX12" fmla="*/ 1053055 w 1306287"/>
                  <a:gd name="connsiteY12" fmla="*/ 161945 h 1931223"/>
                  <a:gd name="connsiteX13" fmla="*/ 1012165 w 1306287"/>
                  <a:gd name="connsiteY13" fmla="*/ 147582 h 1931223"/>
                  <a:gd name="connsiteX14" fmla="*/ 657739 w 1306287"/>
                  <a:gd name="connsiteY14" fmla="*/ 5383 h 1931223"/>
                  <a:gd name="connsiteX15" fmla="*/ 652758 w 1306287"/>
                  <a:gd name="connsiteY15" fmla="*/ 3897 h 1931223"/>
                  <a:gd name="connsiteX16" fmla="*/ 648976 w 1306287"/>
                  <a:gd name="connsiteY16" fmla="*/ 3516 h 1931223"/>
                  <a:gd name="connsiteX17" fmla="*/ 322402 w 1306287"/>
                  <a:gd name="connsiteY17" fmla="*/ 153792 h 1931223"/>
                  <a:gd name="connsiteX18" fmla="*/ 319135 w 1306287"/>
                  <a:gd name="connsiteY18" fmla="*/ 155945 h 1931223"/>
                  <a:gd name="connsiteX19" fmla="*/ 0 w 1306287"/>
                  <a:gd name="connsiteY19" fmla="*/ 1146687 h 1931223"/>
                  <a:gd name="connsiteX20" fmla="*/ 75438 w 1306287"/>
                  <a:gd name="connsiteY20" fmla="*/ 1931224 h 1931223"/>
                  <a:gd name="connsiteX21" fmla="*/ 87087 w 1306287"/>
                  <a:gd name="connsiteY21" fmla="*/ 1930462 h 1931223"/>
                  <a:gd name="connsiteX22" fmla="*/ 109328 w 1306287"/>
                  <a:gd name="connsiteY22" fmla="*/ 1928814 h 1931223"/>
                  <a:gd name="connsiteX23" fmla="*/ 110985 w 1306287"/>
                  <a:gd name="connsiteY23" fmla="*/ 1928166 h 1931223"/>
                  <a:gd name="connsiteX24" fmla="*/ 190367 w 1306287"/>
                  <a:gd name="connsiteY24" fmla="*/ 1852509 h 1931223"/>
                  <a:gd name="connsiteX25" fmla="*/ 190891 w 1306287"/>
                  <a:gd name="connsiteY25" fmla="*/ 1851214 h 1931223"/>
                  <a:gd name="connsiteX26" fmla="*/ 226686 w 1306287"/>
                  <a:gd name="connsiteY26" fmla="*/ 1738085 h 1931223"/>
                  <a:gd name="connsiteX27" fmla="*/ 341043 w 1306287"/>
                  <a:gd name="connsiteY27" fmla="*/ 1470985 h 1931223"/>
                  <a:gd name="connsiteX28" fmla="*/ 343453 w 1306287"/>
                  <a:gd name="connsiteY28" fmla="*/ 1467604 h 1931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306287" h="1931223">
                    <a:moveTo>
                      <a:pt x="343453" y="1467604"/>
                    </a:moveTo>
                    <a:cubicBezTo>
                      <a:pt x="352920" y="1455650"/>
                      <a:pt x="363074" y="1444249"/>
                      <a:pt x="373856" y="1433457"/>
                    </a:cubicBezTo>
                    <a:cubicBezTo>
                      <a:pt x="414042" y="1393233"/>
                      <a:pt x="478927" y="1340245"/>
                      <a:pt x="561080" y="1273151"/>
                    </a:cubicBezTo>
                    <a:cubicBezTo>
                      <a:pt x="821531" y="1060372"/>
                      <a:pt x="1306287" y="664313"/>
                      <a:pt x="1306287" y="362913"/>
                    </a:cubicBezTo>
                    <a:cubicBezTo>
                      <a:pt x="1306325" y="351388"/>
                      <a:pt x="1305211" y="339891"/>
                      <a:pt x="1302963" y="328595"/>
                    </a:cubicBezTo>
                    <a:cubicBezTo>
                      <a:pt x="1302496" y="326271"/>
                      <a:pt x="1301791" y="324470"/>
                      <a:pt x="1301248" y="322308"/>
                    </a:cubicBezTo>
                    <a:cubicBezTo>
                      <a:pt x="1299229" y="313936"/>
                      <a:pt x="1296305" y="305811"/>
                      <a:pt x="1292514" y="298077"/>
                    </a:cubicBezTo>
                    <a:cubicBezTo>
                      <a:pt x="1291828" y="296724"/>
                      <a:pt x="1291180" y="295257"/>
                      <a:pt x="1290476" y="293990"/>
                    </a:cubicBezTo>
                    <a:cubicBezTo>
                      <a:pt x="1287047" y="288409"/>
                      <a:pt x="1283170" y="283122"/>
                      <a:pt x="1278874" y="278179"/>
                    </a:cubicBezTo>
                    <a:cubicBezTo>
                      <a:pt x="1266911" y="269626"/>
                      <a:pt x="1255500" y="260320"/>
                      <a:pt x="1244718" y="250318"/>
                    </a:cubicBezTo>
                    <a:cubicBezTo>
                      <a:pt x="1242155" y="247756"/>
                      <a:pt x="1240650" y="244575"/>
                      <a:pt x="1238298" y="241879"/>
                    </a:cubicBezTo>
                    <a:cubicBezTo>
                      <a:pt x="1192025" y="214580"/>
                      <a:pt x="1142924" y="192387"/>
                      <a:pt x="1091870" y="175680"/>
                    </a:cubicBezTo>
                    <a:cubicBezTo>
                      <a:pt x="1079421" y="171166"/>
                      <a:pt x="1066171" y="166527"/>
                      <a:pt x="1053055" y="161945"/>
                    </a:cubicBezTo>
                    <a:cubicBezTo>
                      <a:pt x="1039521" y="157192"/>
                      <a:pt x="1027024" y="152697"/>
                      <a:pt x="1012165" y="147582"/>
                    </a:cubicBezTo>
                    <a:cubicBezTo>
                      <a:pt x="890892" y="108405"/>
                      <a:pt x="772468" y="60895"/>
                      <a:pt x="657739" y="5383"/>
                    </a:cubicBezTo>
                    <a:cubicBezTo>
                      <a:pt x="656539" y="4783"/>
                      <a:pt x="654272" y="4431"/>
                      <a:pt x="652758" y="3897"/>
                    </a:cubicBezTo>
                    <a:cubicBezTo>
                      <a:pt x="651510" y="3602"/>
                      <a:pt x="650215" y="3868"/>
                      <a:pt x="648976" y="3516"/>
                    </a:cubicBezTo>
                    <a:cubicBezTo>
                      <a:pt x="596713" y="-11114"/>
                      <a:pt x="461705" y="16356"/>
                      <a:pt x="322402" y="153792"/>
                    </a:cubicBezTo>
                    <a:cubicBezTo>
                      <a:pt x="321450" y="154735"/>
                      <a:pt x="320126" y="155049"/>
                      <a:pt x="319135" y="155945"/>
                    </a:cubicBezTo>
                    <a:cubicBezTo>
                      <a:pt x="176736" y="297896"/>
                      <a:pt x="0" y="586608"/>
                      <a:pt x="0" y="1146687"/>
                    </a:cubicBezTo>
                    <a:cubicBezTo>
                      <a:pt x="0" y="1706881"/>
                      <a:pt x="50987" y="1880284"/>
                      <a:pt x="75438" y="1931224"/>
                    </a:cubicBezTo>
                    <a:cubicBezTo>
                      <a:pt x="79305" y="1930709"/>
                      <a:pt x="83191" y="1930452"/>
                      <a:pt x="87087" y="1930462"/>
                    </a:cubicBezTo>
                    <a:cubicBezTo>
                      <a:pt x="94526" y="1930424"/>
                      <a:pt x="101965" y="1929871"/>
                      <a:pt x="109328" y="1928814"/>
                    </a:cubicBezTo>
                    <a:cubicBezTo>
                      <a:pt x="109928" y="1928709"/>
                      <a:pt x="110385" y="1928252"/>
                      <a:pt x="110985" y="1928166"/>
                    </a:cubicBezTo>
                    <a:cubicBezTo>
                      <a:pt x="148571" y="1922499"/>
                      <a:pt x="170612" y="1899753"/>
                      <a:pt x="190367" y="1852509"/>
                    </a:cubicBezTo>
                    <a:lnTo>
                      <a:pt x="190891" y="1851214"/>
                    </a:lnTo>
                    <a:cubicBezTo>
                      <a:pt x="205016" y="1814228"/>
                      <a:pt x="216970" y="1776462"/>
                      <a:pt x="226686" y="1738085"/>
                    </a:cubicBezTo>
                    <a:cubicBezTo>
                      <a:pt x="246669" y="1642330"/>
                      <a:pt x="285541" y="1551529"/>
                      <a:pt x="341043" y="1470985"/>
                    </a:cubicBezTo>
                    <a:cubicBezTo>
                      <a:pt x="341900" y="1469890"/>
                      <a:pt x="342586" y="1468709"/>
                      <a:pt x="343453" y="146760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95" name="Freeform: Shape 194">
                <a:extLst>
                  <a:ext uri="{FF2B5EF4-FFF2-40B4-BE49-F238E27FC236}">
                    <a16:creationId xmlns:a16="http://schemas.microsoft.com/office/drawing/2014/main" id="{32B26472-98E8-4DD3-87E3-B551AFB73E96}"/>
                  </a:ext>
                </a:extLst>
              </p:cNvPr>
              <p:cNvSpPr/>
              <p:nvPr/>
            </p:nvSpPr>
            <p:spPr>
              <a:xfrm>
                <a:off x="6680028" y="2581694"/>
                <a:ext cx="504696" cy="673131"/>
              </a:xfrm>
              <a:custGeom>
                <a:avLst/>
                <a:gdLst>
                  <a:gd name="connsiteX0" fmla="*/ 157865 w 504696"/>
                  <a:gd name="connsiteY0" fmla="*/ 258737 h 673131"/>
                  <a:gd name="connsiteX1" fmla="*/ 153692 w 504696"/>
                  <a:gd name="connsiteY1" fmla="*/ 277673 h 673131"/>
                  <a:gd name="connsiteX2" fmla="*/ 153521 w 504696"/>
                  <a:gd name="connsiteY2" fmla="*/ 278187 h 673131"/>
                  <a:gd name="connsiteX3" fmla="*/ 152435 w 504696"/>
                  <a:gd name="connsiteY3" fmla="*/ 280511 h 673131"/>
                  <a:gd name="connsiteX4" fmla="*/ 136167 w 504696"/>
                  <a:gd name="connsiteY4" fmla="*/ 327365 h 673131"/>
                  <a:gd name="connsiteX5" fmla="*/ 132004 w 504696"/>
                  <a:gd name="connsiteY5" fmla="*/ 338995 h 673131"/>
                  <a:gd name="connsiteX6" fmla="*/ 130909 w 504696"/>
                  <a:gd name="connsiteY6" fmla="*/ 340785 h 673131"/>
                  <a:gd name="connsiteX7" fmla="*/ 105553 w 504696"/>
                  <a:gd name="connsiteY7" fmla="*/ 390506 h 673131"/>
                  <a:gd name="connsiteX8" fmla="*/ 99895 w 504696"/>
                  <a:gd name="connsiteY8" fmla="*/ 400907 h 673131"/>
                  <a:gd name="connsiteX9" fmla="*/ 98657 w 504696"/>
                  <a:gd name="connsiteY9" fmla="*/ 402431 h 673131"/>
                  <a:gd name="connsiteX10" fmla="*/ 87951 w 504696"/>
                  <a:gd name="connsiteY10" fmla="*/ 420310 h 673131"/>
                  <a:gd name="connsiteX11" fmla="*/ 81436 w 504696"/>
                  <a:gd name="connsiteY11" fmla="*/ 428130 h 673131"/>
                  <a:gd name="connsiteX12" fmla="*/ 43679 w 504696"/>
                  <a:gd name="connsiteY12" fmla="*/ 473364 h 673131"/>
                  <a:gd name="connsiteX13" fmla="*/ 43650 w 504696"/>
                  <a:gd name="connsiteY13" fmla="*/ 473383 h 673131"/>
                  <a:gd name="connsiteX14" fmla="*/ 43593 w 504696"/>
                  <a:gd name="connsiteY14" fmla="*/ 473450 h 673131"/>
                  <a:gd name="connsiteX15" fmla="*/ 43498 w 504696"/>
                  <a:gd name="connsiteY15" fmla="*/ 473583 h 673131"/>
                  <a:gd name="connsiteX16" fmla="*/ 43469 w 504696"/>
                  <a:gd name="connsiteY16" fmla="*/ 473621 h 673131"/>
                  <a:gd name="connsiteX17" fmla="*/ 43431 w 504696"/>
                  <a:gd name="connsiteY17" fmla="*/ 473678 h 673131"/>
                  <a:gd name="connsiteX18" fmla="*/ 12961 w 504696"/>
                  <a:gd name="connsiteY18" fmla="*/ 512807 h 673131"/>
                  <a:gd name="connsiteX19" fmla="*/ 11780 w 504696"/>
                  <a:gd name="connsiteY19" fmla="*/ 514664 h 673131"/>
                  <a:gd name="connsiteX20" fmla="*/ 4969 w 504696"/>
                  <a:gd name="connsiteY20" fmla="*/ 530266 h 673131"/>
                  <a:gd name="connsiteX21" fmla="*/ 1397 w 504696"/>
                  <a:gd name="connsiteY21" fmla="*/ 541772 h 673131"/>
                  <a:gd name="connsiteX22" fmla="*/ 111 w 504696"/>
                  <a:gd name="connsiteY22" fmla="*/ 551497 h 673131"/>
                  <a:gd name="connsiteX23" fmla="*/ 2921 w 504696"/>
                  <a:gd name="connsiteY23" fmla="*/ 572348 h 673131"/>
                  <a:gd name="connsiteX24" fmla="*/ 6731 w 504696"/>
                  <a:gd name="connsiteY24" fmla="*/ 580587 h 673131"/>
                  <a:gd name="connsiteX25" fmla="*/ 9551 w 504696"/>
                  <a:gd name="connsiteY25" fmla="*/ 585311 h 673131"/>
                  <a:gd name="connsiteX26" fmla="*/ 18666 w 504696"/>
                  <a:gd name="connsiteY26" fmla="*/ 597570 h 673131"/>
                  <a:gd name="connsiteX27" fmla="*/ 23543 w 504696"/>
                  <a:gd name="connsiteY27" fmla="*/ 602628 h 673131"/>
                  <a:gd name="connsiteX28" fmla="*/ 35440 w 504696"/>
                  <a:gd name="connsiteY28" fmla="*/ 613543 h 673131"/>
                  <a:gd name="connsiteX29" fmla="*/ 44688 w 504696"/>
                  <a:gd name="connsiteY29" fmla="*/ 620258 h 673131"/>
                  <a:gd name="connsiteX30" fmla="*/ 57252 w 504696"/>
                  <a:gd name="connsiteY30" fmla="*/ 628688 h 673131"/>
                  <a:gd name="connsiteX31" fmla="*/ 73987 w 504696"/>
                  <a:gd name="connsiteY31" fmla="*/ 637527 h 673131"/>
                  <a:gd name="connsiteX32" fmla="*/ 84189 w 504696"/>
                  <a:gd name="connsiteY32" fmla="*/ 642604 h 673131"/>
                  <a:gd name="connsiteX33" fmla="*/ 110640 w 504696"/>
                  <a:gd name="connsiteY33" fmla="*/ 652663 h 673131"/>
                  <a:gd name="connsiteX34" fmla="*/ 116535 w 504696"/>
                  <a:gd name="connsiteY34" fmla="*/ 654796 h 673131"/>
                  <a:gd name="connsiteX35" fmla="*/ 151330 w 504696"/>
                  <a:gd name="connsiteY35" fmla="*/ 663788 h 673131"/>
                  <a:gd name="connsiteX36" fmla="*/ 154255 w 504696"/>
                  <a:gd name="connsiteY36" fmla="*/ 664512 h 673131"/>
                  <a:gd name="connsiteX37" fmla="*/ 193602 w 504696"/>
                  <a:gd name="connsiteY37" fmla="*/ 670408 h 673131"/>
                  <a:gd name="connsiteX38" fmla="*/ 196822 w 504696"/>
                  <a:gd name="connsiteY38" fmla="*/ 670874 h 673131"/>
                  <a:gd name="connsiteX39" fmla="*/ 243275 w 504696"/>
                  <a:gd name="connsiteY39" fmla="*/ 673132 h 673131"/>
                  <a:gd name="connsiteX40" fmla="*/ 309722 w 504696"/>
                  <a:gd name="connsiteY40" fmla="*/ 670512 h 673131"/>
                  <a:gd name="connsiteX41" fmla="*/ 320609 w 504696"/>
                  <a:gd name="connsiteY41" fmla="*/ 669674 h 673131"/>
                  <a:gd name="connsiteX42" fmla="*/ 369729 w 504696"/>
                  <a:gd name="connsiteY42" fmla="*/ 662864 h 673131"/>
                  <a:gd name="connsiteX43" fmla="*/ 379464 w 504696"/>
                  <a:gd name="connsiteY43" fmla="*/ 660692 h 673131"/>
                  <a:gd name="connsiteX44" fmla="*/ 409601 w 504696"/>
                  <a:gd name="connsiteY44" fmla="*/ 652434 h 673131"/>
                  <a:gd name="connsiteX45" fmla="*/ 418468 w 504696"/>
                  <a:gd name="connsiteY45" fmla="*/ 649557 h 673131"/>
                  <a:gd name="connsiteX46" fmla="*/ 443262 w 504696"/>
                  <a:gd name="connsiteY46" fmla="*/ 637965 h 673131"/>
                  <a:gd name="connsiteX47" fmla="*/ 451530 w 504696"/>
                  <a:gd name="connsiteY47" fmla="*/ 632755 h 673131"/>
                  <a:gd name="connsiteX48" fmla="*/ 465579 w 504696"/>
                  <a:gd name="connsiteY48" fmla="*/ 622116 h 673131"/>
                  <a:gd name="connsiteX49" fmla="*/ 468542 w 504696"/>
                  <a:gd name="connsiteY49" fmla="*/ 619554 h 673131"/>
                  <a:gd name="connsiteX50" fmla="*/ 493764 w 504696"/>
                  <a:gd name="connsiteY50" fmla="*/ 575672 h 673131"/>
                  <a:gd name="connsiteX51" fmla="*/ 499688 w 504696"/>
                  <a:gd name="connsiteY51" fmla="*/ 563499 h 673131"/>
                  <a:gd name="connsiteX52" fmla="*/ 504517 w 504696"/>
                  <a:gd name="connsiteY52" fmla="*/ 498957 h 673131"/>
                  <a:gd name="connsiteX53" fmla="*/ 174038 w 504696"/>
                  <a:gd name="connsiteY53" fmla="*/ 0 h 673131"/>
                  <a:gd name="connsiteX54" fmla="*/ 175438 w 504696"/>
                  <a:gd name="connsiteY54" fmla="*/ 23489 h 673131"/>
                  <a:gd name="connsiteX55" fmla="*/ 176210 w 504696"/>
                  <a:gd name="connsiteY55" fmla="*/ 36471 h 673131"/>
                  <a:gd name="connsiteX56" fmla="*/ 177238 w 504696"/>
                  <a:gd name="connsiteY56" fmla="*/ 76600 h 673131"/>
                  <a:gd name="connsiteX57" fmla="*/ 177343 w 504696"/>
                  <a:gd name="connsiteY57" fmla="*/ 80610 h 673131"/>
                  <a:gd name="connsiteX58" fmla="*/ 177781 w 504696"/>
                  <a:gd name="connsiteY58" fmla="*/ 83515 h 673131"/>
                  <a:gd name="connsiteX59" fmla="*/ 177458 w 504696"/>
                  <a:gd name="connsiteY59" fmla="*/ 84944 h 673131"/>
                  <a:gd name="connsiteX60" fmla="*/ 177619 w 504696"/>
                  <a:gd name="connsiteY60" fmla="*/ 91392 h 673131"/>
                  <a:gd name="connsiteX61" fmla="*/ 177648 w 504696"/>
                  <a:gd name="connsiteY61" fmla="*/ 91516 h 673131"/>
                  <a:gd name="connsiteX62" fmla="*/ 177648 w 504696"/>
                  <a:gd name="connsiteY62" fmla="*/ 92231 h 673131"/>
                  <a:gd name="connsiteX63" fmla="*/ 177448 w 504696"/>
                  <a:gd name="connsiteY63" fmla="*/ 100879 h 673131"/>
                  <a:gd name="connsiteX64" fmla="*/ 177267 w 504696"/>
                  <a:gd name="connsiteY64" fmla="*/ 108775 h 673131"/>
                  <a:gd name="connsiteX65" fmla="*/ 177162 w 504696"/>
                  <a:gd name="connsiteY65" fmla="*/ 113347 h 673131"/>
                  <a:gd name="connsiteX66" fmla="*/ 177086 w 504696"/>
                  <a:gd name="connsiteY66" fmla="*/ 116681 h 673131"/>
                  <a:gd name="connsiteX67" fmla="*/ 176105 w 504696"/>
                  <a:gd name="connsiteY67" fmla="*/ 136579 h 673131"/>
                  <a:gd name="connsiteX68" fmla="*/ 175638 w 504696"/>
                  <a:gd name="connsiteY68" fmla="*/ 138398 h 673131"/>
                  <a:gd name="connsiteX69" fmla="*/ 173038 w 504696"/>
                  <a:gd name="connsiteY69" fmla="*/ 172517 h 673131"/>
                  <a:gd name="connsiteX70" fmla="*/ 172676 w 504696"/>
                  <a:gd name="connsiteY70" fmla="*/ 175470 h 673131"/>
                  <a:gd name="connsiteX71" fmla="*/ 172533 w 504696"/>
                  <a:gd name="connsiteY71" fmla="*/ 176803 h 673131"/>
                  <a:gd name="connsiteX72" fmla="*/ 169895 w 504696"/>
                  <a:gd name="connsiteY72" fmla="*/ 197215 h 673131"/>
                  <a:gd name="connsiteX73" fmla="*/ 169857 w 504696"/>
                  <a:gd name="connsiteY73" fmla="*/ 197472 h 673131"/>
                  <a:gd name="connsiteX74" fmla="*/ 169857 w 504696"/>
                  <a:gd name="connsiteY74" fmla="*/ 197558 h 673131"/>
                  <a:gd name="connsiteX75" fmla="*/ 169399 w 504696"/>
                  <a:gd name="connsiteY75" fmla="*/ 198930 h 673131"/>
                  <a:gd name="connsiteX76" fmla="*/ 166789 w 504696"/>
                  <a:gd name="connsiteY76" fmla="*/ 217856 h 673131"/>
                  <a:gd name="connsiteX77" fmla="*/ 166799 w 504696"/>
                  <a:gd name="connsiteY77" fmla="*/ 218056 h 673131"/>
                  <a:gd name="connsiteX78" fmla="*/ 166770 w 504696"/>
                  <a:gd name="connsiteY78" fmla="*/ 218056 h 673131"/>
                  <a:gd name="connsiteX79" fmla="*/ 157865 w 504696"/>
                  <a:gd name="connsiteY79" fmla="*/ 258737 h 673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504696" h="673131">
                    <a:moveTo>
                      <a:pt x="157865" y="258737"/>
                    </a:moveTo>
                    <a:cubicBezTo>
                      <a:pt x="156369" y="265033"/>
                      <a:pt x="155436" y="271424"/>
                      <a:pt x="153692" y="277673"/>
                    </a:cubicBezTo>
                    <a:lnTo>
                      <a:pt x="153521" y="278187"/>
                    </a:lnTo>
                    <a:cubicBezTo>
                      <a:pt x="153283" y="279035"/>
                      <a:pt x="152693" y="279673"/>
                      <a:pt x="152435" y="280511"/>
                    </a:cubicBezTo>
                    <a:cubicBezTo>
                      <a:pt x="147901" y="296427"/>
                      <a:pt x="142215" y="311915"/>
                      <a:pt x="136167" y="327365"/>
                    </a:cubicBezTo>
                    <a:cubicBezTo>
                      <a:pt x="134652" y="331213"/>
                      <a:pt x="133604" y="335175"/>
                      <a:pt x="132004" y="338995"/>
                    </a:cubicBezTo>
                    <a:cubicBezTo>
                      <a:pt x="131719" y="339661"/>
                      <a:pt x="131204" y="340128"/>
                      <a:pt x="130909" y="340785"/>
                    </a:cubicBezTo>
                    <a:cubicBezTo>
                      <a:pt x="123498" y="357873"/>
                      <a:pt x="115031" y="374475"/>
                      <a:pt x="105553" y="390506"/>
                    </a:cubicBezTo>
                    <a:cubicBezTo>
                      <a:pt x="103562" y="393925"/>
                      <a:pt x="101972" y="397526"/>
                      <a:pt x="99895" y="400907"/>
                    </a:cubicBezTo>
                    <a:cubicBezTo>
                      <a:pt x="99543" y="401479"/>
                      <a:pt x="99019" y="401869"/>
                      <a:pt x="98657" y="402431"/>
                    </a:cubicBezTo>
                    <a:cubicBezTo>
                      <a:pt x="94952" y="408337"/>
                      <a:pt x="91980" y="414566"/>
                      <a:pt x="87951" y="420310"/>
                    </a:cubicBezTo>
                    <a:cubicBezTo>
                      <a:pt x="86046" y="423062"/>
                      <a:pt x="83427" y="425424"/>
                      <a:pt x="81436" y="428130"/>
                    </a:cubicBezTo>
                    <a:cubicBezTo>
                      <a:pt x="70034" y="444160"/>
                      <a:pt x="57414" y="459286"/>
                      <a:pt x="43679" y="473364"/>
                    </a:cubicBezTo>
                    <a:lnTo>
                      <a:pt x="43650" y="473383"/>
                    </a:lnTo>
                    <a:lnTo>
                      <a:pt x="43593" y="473450"/>
                    </a:lnTo>
                    <a:lnTo>
                      <a:pt x="43498" y="473583"/>
                    </a:lnTo>
                    <a:lnTo>
                      <a:pt x="43469" y="473621"/>
                    </a:lnTo>
                    <a:lnTo>
                      <a:pt x="43431" y="473678"/>
                    </a:lnTo>
                    <a:cubicBezTo>
                      <a:pt x="31611" y="485337"/>
                      <a:pt x="21371" y="498491"/>
                      <a:pt x="12961" y="512807"/>
                    </a:cubicBezTo>
                    <a:lnTo>
                      <a:pt x="11780" y="514664"/>
                    </a:lnTo>
                    <a:cubicBezTo>
                      <a:pt x="9065" y="519665"/>
                      <a:pt x="6789" y="524885"/>
                      <a:pt x="4969" y="530266"/>
                    </a:cubicBezTo>
                    <a:cubicBezTo>
                      <a:pt x="3493" y="534010"/>
                      <a:pt x="2302" y="537848"/>
                      <a:pt x="1397" y="541772"/>
                    </a:cubicBezTo>
                    <a:cubicBezTo>
                      <a:pt x="712" y="544973"/>
                      <a:pt x="283" y="548230"/>
                      <a:pt x="111" y="551497"/>
                    </a:cubicBezTo>
                    <a:cubicBezTo>
                      <a:pt x="-346" y="558565"/>
                      <a:pt x="607" y="565652"/>
                      <a:pt x="2921" y="572348"/>
                    </a:cubicBezTo>
                    <a:cubicBezTo>
                      <a:pt x="3988" y="575177"/>
                      <a:pt x="5265" y="577939"/>
                      <a:pt x="6731" y="580587"/>
                    </a:cubicBezTo>
                    <a:cubicBezTo>
                      <a:pt x="7569" y="582158"/>
                      <a:pt x="8560" y="583730"/>
                      <a:pt x="9551" y="585311"/>
                    </a:cubicBezTo>
                    <a:cubicBezTo>
                      <a:pt x="12256" y="589636"/>
                      <a:pt x="15304" y="593731"/>
                      <a:pt x="18666" y="597570"/>
                    </a:cubicBezTo>
                    <a:cubicBezTo>
                      <a:pt x="20162" y="599275"/>
                      <a:pt x="21876" y="600942"/>
                      <a:pt x="23543" y="602628"/>
                    </a:cubicBezTo>
                    <a:cubicBezTo>
                      <a:pt x="27296" y="606485"/>
                      <a:pt x="31277" y="610133"/>
                      <a:pt x="35440" y="613543"/>
                    </a:cubicBezTo>
                    <a:cubicBezTo>
                      <a:pt x="38288" y="615839"/>
                      <a:pt x="41526" y="618039"/>
                      <a:pt x="44688" y="620258"/>
                    </a:cubicBezTo>
                    <a:cubicBezTo>
                      <a:pt x="48708" y="623116"/>
                      <a:pt x="52718" y="625964"/>
                      <a:pt x="57252" y="628688"/>
                    </a:cubicBezTo>
                    <a:cubicBezTo>
                      <a:pt x="62443" y="631784"/>
                      <a:pt x="68187" y="634651"/>
                      <a:pt x="73987" y="637527"/>
                    </a:cubicBezTo>
                    <a:cubicBezTo>
                      <a:pt x="77397" y="639223"/>
                      <a:pt x="80569" y="640994"/>
                      <a:pt x="84189" y="642604"/>
                    </a:cubicBezTo>
                    <a:cubicBezTo>
                      <a:pt x="92428" y="646243"/>
                      <a:pt x="101362" y="649548"/>
                      <a:pt x="110640" y="652663"/>
                    </a:cubicBezTo>
                    <a:cubicBezTo>
                      <a:pt x="112659" y="653348"/>
                      <a:pt x="114459" y="654148"/>
                      <a:pt x="116535" y="654796"/>
                    </a:cubicBezTo>
                    <a:cubicBezTo>
                      <a:pt x="127461" y="658244"/>
                      <a:pt x="139138" y="661216"/>
                      <a:pt x="151330" y="663788"/>
                    </a:cubicBezTo>
                    <a:lnTo>
                      <a:pt x="154255" y="664512"/>
                    </a:lnTo>
                    <a:cubicBezTo>
                      <a:pt x="166732" y="667036"/>
                      <a:pt x="179943" y="668950"/>
                      <a:pt x="193602" y="670408"/>
                    </a:cubicBezTo>
                    <a:cubicBezTo>
                      <a:pt x="194717" y="670522"/>
                      <a:pt x="195698" y="670760"/>
                      <a:pt x="196822" y="670874"/>
                    </a:cubicBezTo>
                    <a:cubicBezTo>
                      <a:pt x="211671" y="672341"/>
                      <a:pt x="227169" y="673132"/>
                      <a:pt x="243275" y="673132"/>
                    </a:cubicBezTo>
                    <a:cubicBezTo>
                      <a:pt x="268116" y="673132"/>
                      <a:pt x="289691" y="672055"/>
                      <a:pt x="309722" y="670512"/>
                    </a:cubicBezTo>
                    <a:cubicBezTo>
                      <a:pt x="313351" y="670227"/>
                      <a:pt x="317123" y="670008"/>
                      <a:pt x="320609" y="669674"/>
                    </a:cubicBezTo>
                    <a:cubicBezTo>
                      <a:pt x="338897" y="667969"/>
                      <a:pt x="355232" y="665674"/>
                      <a:pt x="369729" y="662864"/>
                    </a:cubicBezTo>
                    <a:cubicBezTo>
                      <a:pt x="373139" y="662197"/>
                      <a:pt x="376216" y="661416"/>
                      <a:pt x="379464" y="660692"/>
                    </a:cubicBezTo>
                    <a:cubicBezTo>
                      <a:pt x="389646" y="658473"/>
                      <a:pt x="399704" y="655710"/>
                      <a:pt x="409601" y="652434"/>
                    </a:cubicBezTo>
                    <a:cubicBezTo>
                      <a:pt x="412506" y="651453"/>
                      <a:pt x="415745" y="650586"/>
                      <a:pt x="418468" y="649557"/>
                    </a:cubicBezTo>
                    <a:cubicBezTo>
                      <a:pt x="427022" y="646347"/>
                      <a:pt x="435309" y="642471"/>
                      <a:pt x="443262" y="637965"/>
                    </a:cubicBezTo>
                    <a:cubicBezTo>
                      <a:pt x="446224" y="636299"/>
                      <a:pt x="448844" y="634517"/>
                      <a:pt x="451530" y="632755"/>
                    </a:cubicBezTo>
                    <a:cubicBezTo>
                      <a:pt x="456473" y="629564"/>
                      <a:pt x="461169" y="626002"/>
                      <a:pt x="465579" y="622116"/>
                    </a:cubicBezTo>
                    <a:cubicBezTo>
                      <a:pt x="466551" y="621259"/>
                      <a:pt x="467617" y="620430"/>
                      <a:pt x="468542" y="619554"/>
                    </a:cubicBezTo>
                    <a:cubicBezTo>
                      <a:pt x="480600" y="607352"/>
                      <a:pt x="489287" y="592236"/>
                      <a:pt x="493764" y="575672"/>
                    </a:cubicBezTo>
                    <a:cubicBezTo>
                      <a:pt x="495411" y="571462"/>
                      <a:pt x="497393" y="567395"/>
                      <a:pt x="499688" y="563499"/>
                    </a:cubicBezTo>
                    <a:cubicBezTo>
                      <a:pt x="503650" y="542230"/>
                      <a:pt x="505270" y="520589"/>
                      <a:pt x="504517" y="498957"/>
                    </a:cubicBezTo>
                    <a:cubicBezTo>
                      <a:pt x="485868" y="287436"/>
                      <a:pt x="361518" y="99698"/>
                      <a:pt x="174038" y="0"/>
                    </a:cubicBezTo>
                    <a:cubicBezTo>
                      <a:pt x="174676" y="7372"/>
                      <a:pt x="174943" y="15707"/>
                      <a:pt x="175438" y="23489"/>
                    </a:cubicBezTo>
                    <a:cubicBezTo>
                      <a:pt x="175724" y="27822"/>
                      <a:pt x="175981" y="32090"/>
                      <a:pt x="176210" y="36471"/>
                    </a:cubicBezTo>
                    <a:cubicBezTo>
                      <a:pt x="176867" y="49444"/>
                      <a:pt x="177133" y="62779"/>
                      <a:pt x="177238" y="76600"/>
                    </a:cubicBezTo>
                    <a:lnTo>
                      <a:pt x="177343" y="80610"/>
                    </a:lnTo>
                    <a:cubicBezTo>
                      <a:pt x="177362" y="81591"/>
                      <a:pt x="177800" y="82544"/>
                      <a:pt x="177781" y="83515"/>
                    </a:cubicBezTo>
                    <a:lnTo>
                      <a:pt x="177458" y="84944"/>
                    </a:lnTo>
                    <a:cubicBezTo>
                      <a:pt x="177467" y="87125"/>
                      <a:pt x="177629" y="89202"/>
                      <a:pt x="177619" y="91392"/>
                    </a:cubicBezTo>
                    <a:lnTo>
                      <a:pt x="177648" y="91516"/>
                    </a:lnTo>
                    <a:lnTo>
                      <a:pt x="177648" y="92231"/>
                    </a:lnTo>
                    <a:cubicBezTo>
                      <a:pt x="177629" y="95107"/>
                      <a:pt x="177496" y="97993"/>
                      <a:pt x="177448" y="100879"/>
                    </a:cubicBezTo>
                    <a:lnTo>
                      <a:pt x="177267" y="108775"/>
                    </a:lnTo>
                    <a:lnTo>
                      <a:pt x="177162" y="113347"/>
                    </a:lnTo>
                    <a:lnTo>
                      <a:pt x="177086" y="116681"/>
                    </a:lnTo>
                    <a:cubicBezTo>
                      <a:pt x="176829" y="123311"/>
                      <a:pt x="176534" y="129949"/>
                      <a:pt x="176105" y="136579"/>
                    </a:cubicBezTo>
                    <a:cubicBezTo>
                      <a:pt x="176076" y="137236"/>
                      <a:pt x="175686" y="137750"/>
                      <a:pt x="175638" y="138398"/>
                    </a:cubicBezTo>
                    <a:cubicBezTo>
                      <a:pt x="174962" y="149781"/>
                      <a:pt x="174228" y="161068"/>
                      <a:pt x="173038" y="172517"/>
                    </a:cubicBezTo>
                    <a:lnTo>
                      <a:pt x="172676" y="175470"/>
                    </a:lnTo>
                    <a:lnTo>
                      <a:pt x="172533" y="176803"/>
                    </a:lnTo>
                    <a:cubicBezTo>
                      <a:pt x="171723" y="183604"/>
                      <a:pt x="170828" y="190414"/>
                      <a:pt x="169895" y="197215"/>
                    </a:cubicBezTo>
                    <a:lnTo>
                      <a:pt x="169857" y="197472"/>
                    </a:lnTo>
                    <a:lnTo>
                      <a:pt x="169857" y="197558"/>
                    </a:lnTo>
                    <a:lnTo>
                      <a:pt x="169399" y="198930"/>
                    </a:lnTo>
                    <a:cubicBezTo>
                      <a:pt x="168494" y="205245"/>
                      <a:pt x="167875" y="211550"/>
                      <a:pt x="166789" y="217856"/>
                    </a:cubicBezTo>
                    <a:lnTo>
                      <a:pt x="166799" y="218056"/>
                    </a:lnTo>
                    <a:lnTo>
                      <a:pt x="166770" y="218056"/>
                    </a:lnTo>
                    <a:cubicBezTo>
                      <a:pt x="164456" y="231743"/>
                      <a:pt x="161141" y="245202"/>
                      <a:pt x="157865" y="25873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id="{E8A1B17D-D157-9C97-0804-3EBD1862E54A}"/>
                  </a:ext>
                </a:extLst>
              </p:cNvPr>
              <p:cNvSpPr/>
              <p:nvPr/>
            </p:nvSpPr>
            <p:spPr>
              <a:xfrm>
                <a:off x="5768043" y="2035618"/>
                <a:ext cx="1511014" cy="957945"/>
              </a:xfrm>
              <a:custGeom>
                <a:avLst/>
                <a:gdLst>
                  <a:gd name="connsiteX0" fmla="*/ 838344 w 1511014"/>
                  <a:gd name="connsiteY0" fmla="*/ 7132 h 957945"/>
                  <a:gd name="connsiteX1" fmla="*/ 771355 w 1511014"/>
                  <a:gd name="connsiteY1" fmla="*/ 15771 h 957945"/>
                  <a:gd name="connsiteX2" fmla="*/ 747076 w 1511014"/>
                  <a:gd name="connsiteY2" fmla="*/ 19686 h 957945"/>
                  <a:gd name="connsiteX3" fmla="*/ 691031 w 1511014"/>
                  <a:gd name="connsiteY3" fmla="*/ 32440 h 957945"/>
                  <a:gd name="connsiteX4" fmla="*/ 658255 w 1511014"/>
                  <a:gd name="connsiteY4" fmla="*/ 41565 h 957945"/>
                  <a:gd name="connsiteX5" fmla="*/ 606830 w 1511014"/>
                  <a:gd name="connsiteY5" fmla="*/ 59824 h 957945"/>
                  <a:gd name="connsiteX6" fmla="*/ 573635 w 1511014"/>
                  <a:gd name="connsiteY6" fmla="*/ 74007 h 957945"/>
                  <a:gd name="connsiteX7" fmla="*/ 519714 w 1511014"/>
                  <a:gd name="connsiteY7" fmla="*/ 101515 h 957945"/>
                  <a:gd name="connsiteX8" fmla="*/ 493758 w 1511014"/>
                  <a:gd name="connsiteY8" fmla="*/ 117298 h 957945"/>
                  <a:gd name="connsiteX9" fmla="*/ 431808 w 1511014"/>
                  <a:gd name="connsiteY9" fmla="*/ 160084 h 957945"/>
                  <a:gd name="connsiteX10" fmla="*/ 418349 w 1511014"/>
                  <a:gd name="connsiteY10" fmla="*/ 171133 h 957945"/>
                  <a:gd name="connsiteX11" fmla="*/ 346026 w 1511014"/>
                  <a:gd name="connsiteY11" fmla="*/ 235703 h 957945"/>
                  <a:gd name="connsiteX12" fmla="*/ 345911 w 1511014"/>
                  <a:gd name="connsiteY12" fmla="*/ 235818 h 957945"/>
                  <a:gd name="connsiteX13" fmla="*/ 277836 w 1511014"/>
                  <a:gd name="connsiteY13" fmla="*/ 308531 h 957945"/>
                  <a:gd name="connsiteX14" fmla="*/ 271350 w 1511014"/>
                  <a:gd name="connsiteY14" fmla="*/ 315837 h 957945"/>
                  <a:gd name="connsiteX15" fmla="*/ 104024 w 1511014"/>
                  <a:gd name="connsiteY15" fmla="*/ 543989 h 957945"/>
                  <a:gd name="connsiteX16" fmla="*/ 100671 w 1511014"/>
                  <a:gd name="connsiteY16" fmla="*/ 549524 h 957945"/>
                  <a:gd name="connsiteX17" fmla="*/ 65600 w 1511014"/>
                  <a:gd name="connsiteY17" fmla="*/ 612636 h 957945"/>
                  <a:gd name="connsiteX18" fmla="*/ 58304 w 1511014"/>
                  <a:gd name="connsiteY18" fmla="*/ 626990 h 957945"/>
                  <a:gd name="connsiteX19" fmla="*/ 32424 w 1511014"/>
                  <a:gd name="connsiteY19" fmla="*/ 682931 h 957945"/>
                  <a:gd name="connsiteX20" fmla="*/ 29996 w 1511014"/>
                  <a:gd name="connsiteY20" fmla="*/ 688912 h 957945"/>
                  <a:gd name="connsiteX21" fmla="*/ 1582 w 1511014"/>
                  <a:gd name="connsiteY21" fmla="*/ 791097 h 957945"/>
                  <a:gd name="connsiteX22" fmla="*/ 77 w 1511014"/>
                  <a:gd name="connsiteY22" fmla="*/ 796507 h 957945"/>
                  <a:gd name="connsiteX23" fmla="*/ 230 w 1511014"/>
                  <a:gd name="connsiteY23" fmla="*/ 805689 h 957945"/>
                  <a:gd name="connsiteX24" fmla="*/ 34425 w 1511014"/>
                  <a:gd name="connsiteY24" fmla="*/ 836502 h 957945"/>
                  <a:gd name="connsiteX25" fmla="*/ 220553 w 1511014"/>
                  <a:gd name="connsiteY25" fmla="*/ 916903 h 957945"/>
                  <a:gd name="connsiteX26" fmla="*/ 237117 w 1511014"/>
                  <a:gd name="connsiteY26" fmla="*/ 921780 h 957945"/>
                  <a:gd name="connsiteX27" fmla="*/ 278541 w 1511014"/>
                  <a:gd name="connsiteY27" fmla="*/ 932705 h 957945"/>
                  <a:gd name="connsiteX28" fmla="*/ 303925 w 1511014"/>
                  <a:gd name="connsiteY28" fmla="*/ 938486 h 957945"/>
                  <a:gd name="connsiteX29" fmla="*/ 340244 w 1511014"/>
                  <a:gd name="connsiteY29" fmla="*/ 945830 h 957945"/>
                  <a:gd name="connsiteX30" fmla="*/ 371943 w 1511014"/>
                  <a:gd name="connsiteY30" fmla="*/ 950669 h 957945"/>
                  <a:gd name="connsiteX31" fmla="*/ 400909 w 1511014"/>
                  <a:gd name="connsiteY31" fmla="*/ 954565 h 957945"/>
                  <a:gd name="connsiteX32" fmla="*/ 458592 w 1511014"/>
                  <a:gd name="connsiteY32" fmla="*/ 957946 h 957945"/>
                  <a:gd name="connsiteX33" fmla="*/ 623203 w 1511014"/>
                  <a:gd name="connsiteY33" fmla="*/ 952907 h 957945"/>
                  <a:gd name="connsiteX34" fmla="*/ 643177 w 1511014"/>
                  <a:gd name="connsiteY34" fmla="*/ 951850 h 957945"/>
                  <a:gd name="connsiteX35" fmla="*/ 783823 w 1511014"/>
                  <a:gd name="connsiteY35" fmla="*/ 937648 h 957945"/>
                  <a:gd name="connsiteX36" fmla="*/ 798110 w 1511014"/>
                  <a:gd name="connsiteY36" fmla="*/ 935648 h 957945"/>
                  <a:gd name="connsiteX37" fmla="*/ 798682 w 1511014"/>
                  <a:gd name="connsiteY37" fmla="*/ 935000 h 957945"/>
                  <a:gd name="connsiteX38" fmla="*/ 798768 w 1511014"/>
                  <a:gd name="connsiteY38" fmla="*/ 934819 h 957945"/>
                  <a:gd name="connsiteX39" fmla="*/ 799282 w 1511014"/>
                  <a:gd name="connsiteY39" fmla="*/ 934238 h 957945"/>
                  <a:gd name="connsiteX40" fmla="*/ 831124 w 1511014"/>
                  <a:gd name="connsiteY40" fmla="*/ 897862 h 957945"/>
                  <a:gd name="connsiteX41" fmla="*/ 832486 w 1511014"/>
                  <a:gd name="connsiteY41" fmla="*/ 896291 h 957945"/>
                  <a:gd name="connsiteX42" fmla="*/ 832867 w 1511014"/>
                  <a:gd name="connsiteY42" fmla="*/ 895814 h 957945"/>
                  <a:gd name="connsiteX43" fmla="*/ 864709 w 1511014"/>
                  <a:gd name="connsiteY43" fmla="*/ 853523 h 957945"/>
                  <a:gd name="connsiteX44" fmla="*/ 872787 w 1511014"/>
                  <a:gd name="connsiteY44" fmla="*/ 838722 h 957945"/>
                  <a:gd name="connsiteX45" fmla="*/ 890198 w 1511014"/>
                  <a:gd name="connsiteY45" fmla="*/ 798583 h 957945"/>
                  <a:gd name="connsiteX46" fmla="*/ 892970 w 1511014"/>
                  <a:gd name="connsiteY46" fmla="*/ 790849 h 957945"/>
                  <a:gd name="connsiteX47" fmla="*/ 894637 w 1511014"/>
                  <a:gd name="connsiteY47" fmla="*/ 785743 h 957945"/>
                  <a:gd name="connsiteX48" fmla="*/ 907581 w 1511014"/>
                  <a:gd name="connsiteY48" fmla="*/ 731375 h 957945"/>
                  <a:gd name="connsiteX49" fmla="*/ 908162 w 1511014"/>
                  <a:gd name="connsiteY49" fmla="*/ 728412 h 957945"/>
                  <a:gd name="connsiteX50" fmla="*/ 914449 w 1511014"/>
                  <a:gd name="connsiteY50" fmla="*/ 668776 h 957945"/>
                  <a:gd name="connsiteX51" fmla="*/ 914859 w 1511014"/>
                  <a:gd name="connsiteY51" fmla="*/ 659452 h 957945"/>
                  <a:gd name="connsiteX52" fmla="*/ 915220 w 1511014"/>
                  <a:gd name="connsiteY52" fmla="*/ 611207 h 957945"/>
                  <a:gd name="connsiteX53" fmla="*/ 914230 w 1511014"/>
                  <a:gd name="connsiteY53" fmla="*/ 587433 h 957945"/>
                  <a:gd name="connsiteX54" fmla="*/ 912744 w 1511014"/>
                  <a:gd name="connsiteY54" fmla="*/ 566173 h 957945"/>
                  <a:gd name="connsiteX55" fmla="*/ 910353 w 1511014"/>
                  <a:gd name="connsiteY55" fmla="*/ 539951 h 957945"/>
                  <a:gd name="connsiteX56" fmla="*/ 895218 w 1511014"/>
                  <a:gd name="connsiteY56" fmla="*/ 449720 h 957945"/>
                  <a:gd name="connsiteX57" fmla="*/ 896028 w 1511014"/>
                  <a:gd name="connsiteY57" fmla="*/ 418955 h 957945"/>
                  <a:gd name="connsiteX58" fmla="*/ 897885 w 1511014"/>
                  <a:gd name="connsiteY58" fmla="*/ 413240 h 957945"/>
                  <a:gd name="connsiteX59" fmla="*/ 910506 w 1511014"/>
                  <a:gd name="connsiteY59" fmla="*/ 386284 h 957945"/>
                  <a:gd name="connsiteX60" fmla="*/ 912620 w 1511014"/>
                  <a:gd name="connsiteY60" fmla="*/ 381779 h 957945"/>
                  <a:gd name="connsiteX61" fmla="*/ 915430 w 1511014"/>
                  <a:gd name="connsiteY61" fmla="*/ 379502 h 957945"/>
                  <a:gd name="connsiteX62" fmla="*/ 942167 w 1511014"/>
                  <a:gd name="connsiteY62" fmla="*/ 357538 h 957945"/>
                  <a:gd name="connsiteX63" fmla="*/ 942929 w 1511014"/>
                  <a:gd name="connsiteY63" fmla="*/ 357261 h 957945"/>
                  <a:gd name="connsiteX64" fmla="*/ 943329 w 1511014"/>
                  <a:gd name="connsiteY64" fmla="*/ 357118 h 957945"/>
                  <a:gd name="connsiteX65" fmla="*/ 1366753 w 1511014"/>
                  <a:gd name="connsiteY65" fmla="*/ 321990 h 957945"/>
                  <a:gd name="connsiteX66" fmla="*/ 1497427 w 1511014"/>
                  <a:gd name="connsiteY66" fmla="*/ 253105 h 957945"/>
                  <a:gd name="connsiteX67" fmla="*/ 1501722 w 1511014"/>
                  <a:gd name="connsiteY67" fmla="*/ 149007 h 957945"/>
                  <a:gd name="connsiteX68" fmla="*/ 1425608 w 1511014"/>
                  <a:gd name="connsiteY68" fmla="*/ 76207 h 957945"/>
                  <a:gd name="connsiteX69" fmla="*/ 1068211 w 1511014"/>
                  <a:gd name="connsiteY69" fmla="*/ 7 h 957945"/>
                  <a:gd name="connsiteX70" fmla="*/ 1021901 w 1511014"/>
                  <a:gd name="connsiteY70" fmla="*/ 64 h 957945"/>
                  <a:gd name="connsiteX71" fmla="*/ 1021739 w 1511014"/>
                  <a:gd name="connsiteY71" fmla="*/ 93 h 957945"/>
                  <a:gd name="connsiteX72" fmla="*/ 848831 w 1511014"/>
                  <a:gd name="connsiteY72" fmla="*/ 6322 h 957945"/>
                  <a:gd name="connsiteX73" fmla="*/ 838344 w 1511014"/>
                  <a:gd name="connsiteY73" fmla="*/ 7132 h 957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1511014" h="957945">
                    <a:moveTo>
                      <a:pt x="838344" y="7132"/>
                    </a:moveTo>
                    <a:cubicBezTo>
                      <a:pt x="815703" y="9199"/>
                      <a:pt x="793491" y="12333"/>
                      <a:pt x="771355" y="15771"/>
                    </a:cubicBezTo>
                    <a:cubicBezTo>
                      <a:pt x="763258" y="17057"/>
                      <a:pt x="755153" y="18181"/>
                      <a:pt x="747076" y="19686"/>
                    </a:cubicBezTo>
                    <a:cubicBezTo>
                      <a:pt x="728226" y="23143"/>
                      <a:pt x="709604" y="27658"/>
                      <a:pt x="691031" y="32440"/>
                    </a:cubicBezTo>
                    <a:cubicBezTo>
                      <a:pt x="680096" y="35297"/>
                      <a:pt x="669161" y="38183"/>
                      <a:pt x="658255" y="41565"/>
                    </a:cubicBezTo>
                    <a:cubicBezTo>
                      <a:pt x="641024" y="46861"/>
                      <a:pt x="623898" y="53071"/>
                      <a:pt x="606830" y="59824"/>
                    </a:cubicBezTo>
                    <a:cubicBezTo>
                      <a:pt x="595752" y="64225"/>
                      <a:pt x="584684" y="68959"/>
                      <a:pt x="573635" y="74007"/>
                    </a:cubicBezTo>
                    <a:cubicBezTo>
                      <a:pt x="555614" y="82265"/>
                      <a:pt x="537640" y="91285"/>
                      <a:pt x="519714" y="101515"/>
                    </a:cubicBezTo>
                    <a:cubicBezTo>
                      <a:pt x="511056" y="106420"/>
                      <a:pt x="502407" y="111897"/>
                      <a:pt x="493758" y="117298"/>
                    </a:cubicBezTo>
                    <a:cubicBezTo>
                      <a:pt x="472403" y="130519"/>
                      <a:pt x="451724" y="144797"/>
                      <a:pt x="431808" y="160084"/>
                    </a:cubicBezTo>
                    <a:cubicBezTo>
                      <a:pt x="427321" y="163542"/>
                      <a:pt x="422835" y="167523"/>
                      <a:pt x="418349" y="171133"/>
                    </a:cubicBezTo>
                    <a:cubicBezTo>
                      <a:pt x="393117" y="191364"/>
                      <a:pt x="368981" y="212920"/>
                      <a:pt x="346026" y="235703"/>
                    </a:cubicBezTo>
                    <a:lnTo>
                      <a:pt x="345911" y="235818"/>
                    </a:lnTo>
                    <a:cubicBezTo>
                      <a:pt x="322203" y="259535"/>
                      <a:pt x="299591" y="283909"/>
                      <a:pt x="277836" y="308531"/>
                    </a:cubicBezTo>
                    <a:cubicBezTo>
                      <a:pt x="275674" y="310970"/>
                      <a:pt x="273483" y="313399"/>
                      <a:pt x="271350" y="315837"/>
                    </a:cubicBezTo>
                    <a:cubicBezTo>
                      <a:pt x="209094" y="386913"/>
                      <a:pt x="153106" y="463246"/>
                      <a:pt x="104024" y="543989"/>
                    </a:cubicBezTo>
                    <a:lnTo>
                      <a:pt x="100671" y="549524"/>
                    </a:lnTo>
                    <a:cubicBezTo>
                      <a:pt x="87717" y="571231"/>
                      <a:pt x="76192" y="592234"/>
                      <a:pt x="65600" y="612636"/>
                    </a:cubicBezTo>
                    <a:cubicBezTo>
                      <a:pt x="63095" y="617484"/>
                      <a:pt x="60675" y="622256"/>
                      <a:pt x="58304" y="626990"/>
                    </a:cubicBezTo>
                    <a:cubicBezTo>
                      <a:pt x="48588" y="646421"/>
                      <a:pt x="39749" y="665262"/>
                      <a:pt x="32424" y="682931"/>
                    </a:cubicBezTo>
                    <a:cubicBezTo>
                      <a:pt x="31567" y="684979"/>
                      <a:pt x="30834" y="686903"/>
                      <a:pt x="29996" y="688912"/>
                    </a:cubicBezTo>
                    <a:cubicBezTo>
                      <a:pt x="15727" y="721459"/>
                      <a:pt x="6164" y="755864"/>
                      <a:pt x="1582" y="791097"/>
                    </a:cubicBezTo>
                    <a:cubicBezTo>
                      <a:pt x="1421" y="793030"/>
                      <a:pt x="363" y="794611"/>
                      <a:pt x="77" y="796507"/>
                    </a:cubicBezTo>
                    <a:cubicBezTo>
                      <a:pt x="-65" y="799564"/>
                      <a:pt x="-8" y="802631"/>
                      <a:pt x="230" y="805689"/>
                    </a:cubicBezTo>
                    <a:cubicBezTo>
                      <a:pt x="12336" y="815147"/>
                      <a:pt x="23757" y="825444"/>
                      <a:pt x="34425" y="836502"/>
                    </a:cubicBezTo>
                    <a:cubicBezTo>
                      <a:pt x="92699" y="871287"/>
                      <a:pt x="155278" y="898319"/>
                      <a:pt x="220553" y="916903"/>
                    </a:cubicBezTo>
                    <a:cubicBezTo>
                      <a:pt x="226058" y="918560"/>
                      <a:pt x="231545" y="920198"/>
                      <a:pt x="237117" y="921780"/>
                    </a:cubicBezTo>
                    <a:cubicBezTo>
                      <a:pt x="250890" y="925685"/>
                      <a:pt x="264701" y="929323"/>
                      <a:pt x="278541" y="932705"/>
                    </a:cubicBezTo>
                    <a:cubicBezTo>
                      <a:pt x="286999" y="934762"/>
                      <a:pt x="295457" y="936648"/>
                      <a:pt x="303925" y="938486"/>
                    </a:cubicBezTo>
                    <a:cubicBezTo>
                      <a:pt x="316117" y="941153"/>
                      <a:pt x="328252" y="943678"/>
                      <a:pt x="340244" y="945830"/>
                    </a:cubicBezTo>
                    <a:cubicBezTo>
                      <a:pt x="350931" y="947735"/>
                      <a:pt x="361427" y="949192"/>
                      <a:pt x="371943" y="950669"/>
                    </a:cubicBezTo>
                    <a:cubicBezTo>
                      <a:pt x="381668" y="952050"/>
                      <a:pt x="391517" y="953593"/>
                      <a:pt x="400909" y="954565"/>
                    </a:cubicBezTo>
                    <a:cubicBezTo>
                      <a:pt x="420787" y="956574"/>
                      <a:pt x="440275" y="957946"/>
                      <a:pt x="458592" y="957946"/>
                    </a:cubicBezTo>
                    <a:cubicBezTo>
                      <a:pt x="515961" y="957946"/>
                      <a:pt x="570520" y="956003"/>
                      <a:pt x="623203" y="952907"/>
                    </a:cubicBezTo>
                    <a:cubicBezTo>
                      <a:pt x="629813" y="952517"/>
                      <a:pt x="636643" y="952288"/>
                      <a:pt x="643177" y="951850"/>
                    </a:cubicBezTo>
                    <a:cubicBezTo>
                      <a:pt x="692488" y="948554"/>
                      <a:pt x="739170" y="943668"/>
                      <a:pt x="783823" y="937648"/>
                    </a:cubicBezTo>
                    <a:cubicBezTo>
                      <a:pt x="788614" y="936991"/>
                      <a:pt x="793377" y="936334"/>
                      <a:pt x="798110" y="935648"/>
                    </a:cubicBezTo>
                    <a:lnTo>
                      <a:pt x="798682" y="935000"/>
                    </a:lnTo>
                    <a:lnTo>
                      <a:pt x="798768" y="934819"/>
                    </a:lnTo>
                    <a:lnTo>
                      <a:pt x="799282" y="934238"/>
                    </a:lnTo>
                    <a:cubicBezTo>
                      <a:pt x="809150" y="921475"/>
                      <a:pt x="819780" y="909330"/>
                      <a:pt x="831124" y="897862"/>
                    </a:cubicBezTo>
                    <a:lnTo>
                      <a:pt x="832486" y="896291"/>
                    </a:lnTo>
                    <a:lnTo>
                      <a:pt x="832867" y="895814"/>
                    </a:lnTo>
                    <a:cubicBezTo>
                      <a:pt x="845135" y="883041"/>
                      <a:pt x="855823" y="868840"/>
                      <a:pt x="864709" y="853523"/>
                    </a:cubicBezTo>
                    <a:cubicBezTo>
                      <a:pt x="867634" y="848742"/>
                      <a:pt x="870167" y="843713"/>
                      <a:pt x="872787" y="838722"/>
                    </a:cubicBezTo>
                    <a:cubicBezTo>
                      <a:pt x="879540" y="825777"/>
                      <a:pt x="885359" y="812366"/>
                      <a:pt x="890198" y="798583"/>
                    </a:cubicBezTo>
                    <a:cubicBezTo>
                      <a:pt x="891113" y="796002"/>
                      <a:pt x="892113" y="793449"/>
                      <a:pt x="892970" y="790849"/>
                    </a:cubicBezTo>
                    <a:cubicBezTo>
                      <a:pt x="893523" y="789144"/>
                      <a:pt x="894113" y="787458"/>
                      <a:pt x="894637" y="785743"/>
                    </a:cubicBezTo>
                    <a:cubicBezTo>
                      <a:pt x="900123" y="767922"/>
                      <a:pt x="904448" y="749758"/>
                      <a:pt x="907581" y="731375"/>
                    </a:cubicBezTo>
                    <a:lnTo>
                      <a:pt x="908162" y="728412"/>
                    </a:lnTo>
                    <a:cubicBezTo>
                      <a:pt x="911287" y="708658"/>
                      <a:pt x="913392" y="688750"/>
                      <a:pt x="914449" y="668776"/>
                    </a:cubicBezTo>
                    <a:cubicBezTo>
                      <a:pt x="914611" y="665652"/>
                      <a:pt x="914725" y="662557"/>
                      <a:pt x="914859" y="659452"/>
                    </a:cubicBezTo>
                    <a:cubicBezTo>
                      <a:pt x="915563" y="643078"/>
                      <a:pt x="915592" y="626981"/>
                      <a:pt x="915220" y="611207"/>
                    </a:cubicBezTo>
                    <a:cubicBezTo>
                      <a:pt x="914982" y="603073"/>
                      <a:pt x="914677" y="595120"/>
                      <a:pt x="914230" y="587433"/>
                    </a:cubicBezTo>
                    <a:cubicBezTo>
                      <a:pt x="913839" y="580156"/>
                      <a:pt x="913296" y="573174"/>
                      <a:pt x="912744" y="566173"/>
                    </a:cubicBezTo>
                    <a:cubicBezTo>
                      <a:pt x="911992" y="557162"/>
                      <a:pt x="911258" y="547933"/>
                      <a:pt x="910353" y="539951"/>
                    </a:cubicBezTo>
                    <a:lnTo>
                      <a:pt x="895218" y="449720"/>
                    </a:lnTo>
                    <a:cubicBezTo>
                      <a:pt x="893637" y="439500"/>
                      <a:pt x="893913" y="429080"/>
                      <a:pt x="896028" y="418955"/>
                    </a:cubicBezTo>
                    <a:cubicBezTo>
                      <a:pt x="896418" y="416945"/>
                      <a:pt x="897351" y="415211"/>
                      <a:pt x="897885" y="413240"/>
                    </a:cubicBezTo>
                    <a:cubicBezTo>
                      <a:pt x="900485" y="403591"/>
                      <a:pt x="904762" y="394466"/>
                      <a:pt x="910506" y="386284"/>
                    </a:cubicBezTo>
                    <a:cubicBezTo>
                      <a:pt x="911467" y="384893"/>
                      <a:pt x="911563" y="383112"/>
                      <a:pt x="912620" y="381779"/>
                    </a:cubicBezTo>
                    <a:cubicBezTo>
                      <a:pt x="913382" y="380807"/>
                      <a:pt x="914630" y="380436"/>
                      <a:pt x="915430" y="379502"/>
                    </a:cubicBezTo>
                    <a:cubicBezTo>
                      <a:pt x="922755" y="370434"/>
                      <a:pt x="931851" y="362957"/>
                      <a:pt x="942167" y="357538"/>
                    </a:cubicBezTo>
                    <a:lnTo>
                      <a:pt x="942929" y="357261"/>
                    </a:lnTo>
                    <a:lnTo>
                      <a:pt x="943329" y="357118"/>
                    </a:lnTo>
                    <a:cubicBezTo>
                      <a:pt x="1078222" y="305245"/>
                      <a:pt x="1225145" y="293063"/>
                      <a:pt x="1366753" y="321990"/>
                    </a:cubicBezTo>
                    <a:cubicBezTo>
                      <a:pt x="1420560" y="329353"/>
                      <a:pt x="1473090" y="301654"/>
                      <a:pt x="1497427" y="253105"/>
                    </a:cubicBezTo>
                    <a:cubicBezTo>
                      <a:pt x="1513905" y="220673"/>
                      <a:pt x="1515467" y="182687"/>
                      <a:pt x="1501722" y="149007"/>
                    </a:cubicBezTo>
                    <a:cubicBezTo>
                      <a:pt x="1488130" y="114831"/>
                      <a:pt x="1460346" y="88256"/>
                      <a:pt x="1425608" y="76207"/>
                    </a:cubicBezTo>
                    <a:cubicBezTo>
                      <a:pt x="1311356" y="31716"/>
                      <a:pt x="1190674" y="5979"/>
                      <a:pt x="1068211" y="7"/>
                    </a:cubicBezTo>
                    <a:cubicBezTo>
                      <a:pt x="1052723" y="-12"/>
                      <a:pt x="1037283" y="7"/>
                      <a:pt x="1021901" y="64"/>
                    </a:cubicBezTo>
                    <a:lnTo>
                      <a:pt x="1021739" y="93"/>
                    </a:lnTo>
                    <a:cubicBezTo>
                      <a:pt x="961912" y="293"/>
                      <a:pt x="904581" y="1674"/>
                      <a:pt x="848831" y="6322"/>
                    </a:cubicBezTo>
                    <a:cubicBezTo>
                      <a:pt x="845317" y="6627"/>
                      <a:pt x="841821" y="6808"/>
                      <a:pt x="838344" y="713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id="{E4B04FAF-3AE5-718C-78DB-636956D96E70}"/>
                  </a:ext>
                </a:extLst>
              </p:cNvPr>
              <p:cNvSpPr/>
              <p:nvPr/>
            </p:nvSpPr>
            <p:spPr>
              <a:xfrm>
                <a:off x="4504686" y="990600"/>
                <a:ext cx="676913" cy="1638652"/>
              </a:xfrm>
              <a:custGeom>
                <a:avLst/>
                <a:gdLst>
                  <a:gd name="connsiteX0" fmla="*/ 241487 w 676913"/>
                  <a:gd name="connsiteY0" fmla="*/ 1638653 h 1638652"/>
                  <a:gd name="connsiteX1" fmla="*/ 556803 w 676913"/>
                  <a:gd name="connsiteY1" fmla="*/ 1555623 h 1638652"/>
                  <a:gd name="connsiteX2" fmla="*/ 676913 w 676913"/>
                  <a:gd name="connsiteY2" fmla="*/ 1510894 h 1638652"/>
                  <a:gd name="connsiteX3" fmla="*/ 676913 w 676913"/>
                  <a:gd name="connsiteY3" fmla="*/ 609600 h 1638652"/>
                  <a:gd name="connsiteX4" fmla="*/ 544544 w 676913"/>
                  <a:gd name="connsiteY4" fmla="*/ 117615 h 1638652"/>
                  <a:gd name="connsiteX5" fmla="*/ 341967 w 676913"/>
                  <a:gd name="connsiteY5" fmla="*/ 0 h 1638652"/>
                  <a:gd name="connsiteX6" fmla="*/ 0 w 676913"/>
                  <a:gd name="connsiteY6" fmla="*/ 0 h 1638652"/>
                  <a:gd name="connsiteX7" fmla="*/ 241487 w 676913"/>
                  <a:gd name="connsiteY7" fmla="*/ 609600 h 1638652"/>
                  <a:gd name="connsiteX8" fmla="*/ 241487 w 676913"/>
                  <a:gd name="connsiteY8" fmla="*/ 1638653 h 1638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76913" h="1638652">
                    <a:moveTo>
                      <a:pt x="241487" y="1638653"/>
                    </a:moveTo>
                    <a:cubicBezTo>
                      <a:pt x="334223" y="1576207"/>
                      <a:pt x="445341" y="1546946"/>
                      <a:pt x="556803" y="1555623"/>
                    </a:cubicBezTo>
                    <a:cubicBezTo>
                      <a:pt x="593446" y="1539850"/>
                      <a:pt x="632803" y="1525191"/>
                      <a:pt x="676913" y="1510894"/>
                    </a:cubicBezTo>
                    <a:lnTo>
                      <a:pt x="676913" y="609600"/>
                    </a:lnTo>
                    <a:cubicBezTo>
                      <a:pt x="676761" y="436826"/>
                      <a:pt x="631107" y="267138"/>
                      <a:pt x="544544" y="117615"/>
                    </a:cubicBezTo>
                    <a:cubicBezTo>
                      <a:pt x="502730" y="45187"/>
                      <a:pt x="425596" y="410"/>
                      <a:pt x="341967" y="0"/>
                    </a:cubicBezTo>
                    <a:lnTo>
                      <a:pt x="0" y="0"/>
                    </a:lnTo>
                    <a:cubicBezTo>
                      <a:pt x="109156" y="153333"/>
                      <a:pt x="241487" y="378276"/>
                      <a:pt x="241487" y="609600"/>
                    </a:cubicBezTo>
                    <a:lnTo>
                      <a:pt x="241487" y="163865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7FA8A12A-7086-DB1B-C879-F444E684C91E}"/>
                  </a:ext>
                </a:extLst>
              </p:cNvPr>
              <p:cNvSpPr/>
              <p:nvPr/>
            </p:nvSpPr>
            <p:spPr>
              <a:xfrm>
                <a:off x="4746174" y="5252399"/>
                <a:ext cx="435425" cy="615000"/>
              </a:xfrm>
              <a:custGeom>
                <a:avLst/>
                <a:gdLst>
                  <a:gd name="connsiteX0" fmla="*/ 0 w 435425"/>
                  <a:gd name="connsiteY0" fmla="*/ 0 h 615000"/>
                  <a:gd name="connsiteX1" fmla="*/ 0 w 435425"/>
                  <a:gd name="connsiteY1" fmla="*/ 397288 h 615000"/>
                  <a:gd name="connsiteX2" fmla="*/ 217713 w 435425"/>
                  <a:gd name="connsiteY2" fmla="*/ 615001 h 615000"/>
                  <a:gd name="connsiteX3" fmla="*/ 435426 w 435425"/>
                  <a:gd name="connsiteY3" fmla="*/ 397288 h 615000"/>
                  <a:gd name="connsiteX4" fmla="*/ 435426 w 435425"/>
                  <a:gd name="connsiteY4" fmla="*/ 348520 h 615000"/>
                  <a:gd name="connsiteX5" fmla="*/ 0 w 435425"/>
                  <a:gd name="connsiteY5" fmla="*/ 0 h 61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425" h="615000">
                    <a:moveTo>
                      <a:pt x="0" y="0"/>
                    </a:moveTo>
                    <a:lnTo>
                      <a:pt x="0" y="397288"/>
                    </a:lnTo>
                    <a:cubicBezTo>
                      <a:pt x="124" y="517474"/>
                      <a:pt x="97526" y="614877"/>
                      <a:pt x="217713" y="615001"/>
                    </a:cubicBezTo>
                    <a:cubicBezTo>
                      <a:pt x="337899" y="614877"/>
                      <a:pt x="435302" y="517474"/>
                      <a:pt x="435426" y="397288"/>
                    </a:cubicBezTo>
                    <a:lnTo>
                      <a:pt x="435426" y="348520"/>
                    </a:lnTo>
                    <a:cubicBezTo>
                      <a:pt x="272844" y="255984"/>
                      <a:pt x="125892" y="138360"/>
                      <a:pt x="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6EE46825-B9DD-2398-DB43-A1CFC306FCB2}"/>
                  </a:ext>
                </a:extLst>
              </p:cNvPr>
              <p:cNvSpPr/>
              <p:nvPr/>
            </p:nvSpPr>
            <p:spPr>
              <a:xfrm>
                <a:off x="6749451" y="3340629"/>
                <a:ext cx="1044740" cy="2526771"/>
              </a:xfrm>
              <a:custGeom>
                <a:avLst/>
                <a:gdLst>
                  <a:gd name="connsiteX0" fmla="*/ 504825 w 1044749"/>
                  <a:gd name="connsiteY0" fmla="*/ 0 h 2526763"/>
                  <a:gd name="connsiteX1" fmla="*/ 411756 w 1044749"/>
                  <a:gd name="connsiteY1" fmla="*/ 52835 h 2526763"/>
                  <a:gd name="connsiteX2" fmla="*/ 390868 w 1044749"/>
                  <a:gd name="connsiteY2" fmla="*/ 60617 h 2526763"/>
                  <a:gd name="connsiteX3" fmla="*/ 380562 w 1044749"/>
                  <a:gd name="connsiteY3" fmla="*/ 63646 h 2526763"/>
                  <a:gd name="connsiteX4" fmla="*/ 237925 w 1044749"/>
                  <a:gd name="connsiteY4" fmla="*/ 86916 h 2526763"/>
                  <a:gd name="connsiteX5" fmla="*/ 169021 w 1044749"/>
                  <a:gd name="connsiteY5" fmla="*/ 324936 h 2526763"/>
                  <a:gd name="connsiteX6" fmla="*/ 172136 w 1044749"/>
                  <a:gd name="connsiteY6" fmla="*/ 332356 h 2526763"/>
                  <a:gd name="connsiteX7" fmla="*/ 543354 w 1044749"/>
                  <a:gd name="connsiteY7" fmla="*/ 787689 h 2526763"/>
                  <a:gd name="connsiteX8" fmla="*/ 863718 w 1044749"/>
                  <a:gd name="connsiteY8" fmla="*/ 1099547 h 2526763"/>
                  <a:gd name="connsiteX9" fmla="*/ 817321 w 1044749"/>
                  <a:gd name="connsiteY9" fmla="*/ 1213637 h 2526763"/>
                  <a:gd name="connsiteX10" fmla="*/ 703231 w 1044749"/>
                  <a:gd name="connsiteY10" fmla="*/ 1167241 h 2526763"/>
                  <a:gd name="connsiteX11" fmla="*/ 501082 w 1044749"/>
                  <a:gd name="connsiteY11" fmla="*/ 956586 h 2526763"/>
                  <a:gd name="connsiteX12" fmla="*/ 101841 w 1044749"/>
                  <a:gd name="connsiteY12" fmla="*/ 628250 h 2526763"/>
                  <a:gd name="connsiteX13" fmla="*/ 86782 w 1044749"/>
                  <a:gd name="connsiteY13" fmla="*/ 785051 h 2526763"/>
                  <a:gd name="connsiteX14" fmla="*/ 204997 w 1044749"/>
                  <a:gd name="connsiteY14" fmla="*/ 1088574 h 2526763"/>
                  <a:gd name="connsiteX15" fmla="*/ 345224 w 1044749"/>
                  <a:gd name="connsiteY15" fmla="*/ 1434570 h 2526763"/>
                  <a:gd name="connsiteX16" fmla="*/ 687200 w 1044749"/>
                  <a:gd name="connsiteY16" fmla="*/ 1791129 h 2526763"/>
                  <a:gd name="connsiteX17" fmla="*/ 791680 w 1044749"/>
                  <a:gd name="connsiteY17" fmla="*/ 1917506 h 2526763"/>
                  <a:gd name="connsiteX18" fmla="*/ 870471 w 1044749"/>
                  <a:gd name="connsiteY18" fmla="*/ 2008337 h 2526763"/>
                  <a:gd name="connsiteX19" fmla="*/ 783479 w 1044749"/>
                  <a:gd name="connsiteY19" fmla="*/ 2091338 h 2526763"/>
                  <a:gd name="connsiteX20" fmla="*/ 656625 w 1044749"/>
                  <a:gd name="connsiteY20" fmla="*/ 2036159 h 2526763"/>
                  <a:gd name="connsiteX21" fmla="*/ 583797 w 1044749"/>
                  <a:gd name="connsiteY21" fmla="*/ 2152907 h 2526763"/>
                  <a:gd name="connsiteX22" fmla="*/ 499386 w 1044749"/>
                  <a:gd name="connsiteY22" fmla="*/ 2176072 h 2526763"/>
                  <a:gd name="connsiteX23" fmla="*/ 437493 w 1044749"/>
                  <a:gd name="connsiteY23" fmla="*/ 2114178 h 2526763"/>
                  <a:gd name="connsiteX24" fmla="*/ 460658 w 1044749"/>
                  <a:gd name="connsiteY24" fmla="*/ 2029768 h 2526763"/>
                  <a:gd name="connsiteX25" fmla="*/ 521084 w 1044749"/>
                  <a:gd name="connsiteY25" fmla="*/ 1851984 h 2526763"/>
                  <a:gd name="connsiteX26" fmla="*/ 331956 w 1044749"/>
                  <a:gd name="connsiteY26" fmla="*/ 1645053 h 2526763"/>
                  <a:gd name="connsiteX27" fmla="*/ 146333 w 1044749"/>
                  <a:gd name="connsiteY27" fmla="*/ 2062677 h 2526763"/>
                  <a:gd name="connsiteX28" fmla="*/ 0 w 1044749"/>
                  <a:gd name="connsiteY28" fmla="*/ 2435038 h 2526763"/>
                  <a:gd name="connsiteX29" fmla="*/ 106451 w 1044749"/>
                  <a:gd name="connsiteY29" fmla="*/ 2460174 h 2526763"/>
                  <a:gd name="connsiteX30" fmla="*/ 522237 w 1044749"/>
                  <a:gd name="connsiteY30" fmla="*/ 2526763 h 2526763"/>
                  <a:gd name="connsiteX31" fmla="*/ 1044750 w 1044749"/>
                  <a:gd name="connsiteY31" fmla="*/ 1655902 h 2526763"/>
                  <a:gd name="connsiteX32" fmla="*/ 504825 w 1044749"/>
                  <a:gd name="connsiteY32" fmla="*/ 0 h 252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044749" h="2526763">
                    <a:moveTo>
                      <a:pt x="504825" y="0"/>
                    </a:moveTo>
                    <a:cubicBezTo>
                      <a:pt x="476993" y="22727"/>
                      <a:pt x="445532" y="40586"/>
                      <a:pt x="411756" y="52835"/>
                    </a:cubicBezTo>
                    <a:cubicBezTo>
                      <a:pt x="404803" y="55540"/>
                      <a:pt x="397898" y="58312"/>
                      <a:pt x="390868" y="60617"/>
                    </a:cubicBezTo>
                    <a:cubicBezTo>
                      <a:pt x="387448" y="61712"/>
                      <a:pt x="384010" y="62627"/>
                      <a:pt x="380562" y="63646"/>
                    </a:cubicBezTo>
                    <a:cubicBezTo>
                      <a:pt x="334108" y="77067"/>
                      <a:pt x="286226" y="84877"/>
                      <a:pt x="237925" y="86916"/>
                    </a:cubicBezTo>
                    <a:cubicBezTo>
                      <a:pt x="221037" y="140894"/>
                      <a:pt x="194958" y="227295"/>
                      <a:pt x="169021" y="324936"/>
                    </a:cubicBezTo>
                    <a:cubicBezTo>
                      <a:pt x="169812" y="327565"/>
                      <a:pt x="171574" y="329622"/>
                      <a:pt x="172136" y="332356"/>
                    </a:cubicBezTo>
                    <a:cubicBezTo>
                      <a:pt x="172946" y="336185"/>
                      <a:pt x="253737" y="715232"/>
                      <a:pt x="543354" y="787689"/>
                    </a:cubicBezTo>
                    <a:cubicBezTo>
                      <a:pt x="748608" y="838971"/>
                      <a:pt x="852573" y="1073096"/>
                      <a:pt x="863718" y="1099547"/>
                    </a:cubicBezTo>
                    <a:cubicBezTo>
                      <a:pt x="882415" y="1143867"/>
                      <a:pt x="861641" y="1194940"/>
                      <a:pt x="817321" y="1213637"/>
                    </a:cubicBezTo>
                    <a:cubicBezTo>
                      <a:pt x="773001" y="1232335"/>
                      <a:pt x="721928" y="1211561"/>
                      <a:pt x="703231" y="1167241"/>
                    </a:cubicBezTo>
                    <a:cubicBezTo>
                      <a:pt x="681971" y="1117492"/>
                      <a:pt x="603980" y="982351"/>
                      <a:pt x="501082" y="956586"/>
                    </a:cubicBezTo>
                    <a:cubicBezTo>
                      <a:pt x="327822" y="908018"/>
                      <a:pt x="182947" y="788880"/>
                      <a:pt x="101841" y="628250"/>
                    </a:cubicBezTo>
                    <a:cubicBezTo>
                      <a:pt x="92831" y="680056"/>
                      <a:pt x="87792" y="732472"/>
                      <a:pt x="86782" y="785051"/>
                    </a:cubicBezTo>
                    <a:cubicBezTo>
                      <a:pt x="98146" y="895016"/>
                      <a:pt x="138989" y="999887"/>
                      <a:pt x="204997" y="1088574"/>
                    </a:cubicBezTo>
                    <a:cubicBezTo>
                      <a:pt x="277073" y="1191939"/>
                      <a:pt x="324993" y="1310192"/>
                      <a:pt x="345224" y="1434570"/>
                    </a:cubicBezTo>
                    <a:cubicBezTo>
                      <a:pt x="482813" y="1528296"/>
                      <a:pt x="599294" y="1649749"/>
                      <a:pt x="687200" y="1791129"/>
                    </a:cubicBezTo>
                    <a:cubicBezTo>
                      <a:pt x="739588" y="1895904"/>
                      <a:pt x="784488" y="1915039"/>
                      <a:pt x="791680" y="1917506"/>
                    </a:cubicBezTo>
                    <a:cubicBezTo>
                      <a:pt x="837981" y="1921897"/>
                      <a:pt x="872662" y="1961883"/>
                      <a:pt x="870471" y="2008337"/>
                    </a:cubicBezTo>
                    <a:cubicBezTo>
                      <a:pt x="868280" y="2054790"/>
                      <a:pt x="829980" y="2091328"/>
                      <a:pt x="783479" y="2091338"/>
                    </a:cubicBezTo>
                    <a:cubicBezTo>
                      <a:pt x="736197" y="2087728"/>
                      <a:pt x="691505" y="2068297"/>
                      <a:pt x="656625" y="2036159"/>
                    </a:cubicBezTo>
                    <a:cubicBezTo>
                      <a:pt x="640575" y="2079641"/>
                      <a:pt x="615791" y="2119370"/>
                      <a:pt x="583797" y="2152907"/>
                    </a:cubicBezTo>
                    <a:cubicBezTo>
                      <a:pt x="561870" y="2175234"/>
                      <a:pt x="529638" y="2184083"/>
                      <a:pt x="499386" y="2176072"/>
                    </a:cubicBezTo>
                    <a:cubicBezTo>
                      <a:pt x="469135" y="2168062"/>
                      <a:pt x="445503" y="2144430"/>
                      <a:pt x="437493" y="2114178"/>
                    </a:cubicBezTo>
                    <a:cubicBezTo>
                      <a:pt x="429482" y="2083927"/>
                      <a:pt x="438331" y="2051694"/>
                      <a:pt x="460658" y="2029768"/>
                    </a:cubicBezTo>
                    <a:cubicBezTo>
                      <a:pt x="498415" y="1978038"/>
                      <a:pt x="519494" y="1916011"/>
                      <a:pt x="521084" y="1851984"/>
                    </a:cubicBezTo>
                    <a:cubicBezTo>
                      <a:pt x="469506" y="1773336"/>
                      <a:pt x="405651" y="1703480"/>
                      <a:pt x="331956" y="1645053"/>
                    </a:cubicBezTo>
                    <a:cubicBezTo>
                      <a:pt x="296913" y="1794701"/>
                      <a:pt x="233944" y="1936395"/>
                      <a:pt x="146333" y="2062677"/>
                    </a:cubicBezTo>
                    <a:cubicBezTo>
                      <a:pt x="63484" y="2170557"/>
                      <a:pt x="12763" y="2299621"/>
                      <a:pt x="0" y="2435038"/>
                    </a:cubicBezTo>
                    <a:cubicBezTo>
                      <a:pt x="36366" y="2443420"/>
                      <a:pt x="72009" y="2451868"/>
                      <a:pt x="106451" y="2460174"/>
                    </a:cubicBezTo>
                    <a:cubicBezTo>
                      <a:pt x="241859" y="2499046"/>
                      <a:pt x="381467" y="2521401"/>
                      <a:pt x="522237" y="2526763"/>
                    </a:cubicBezTo>
                    <a:cubicBezTo>
                      <a:pt x="717375" y="2526763"/>
                      <a:pt x="1044750" y="2413654"/>
                      <a:pt x="1044750" y="1655902"/>
                    </a:cubicBezTo>
                    <a:cubicBezTo>
                      <a:pt x="1044731" y="1263425"/>
                      <a:pt x="856059" y="568528"/>
                      <a:pt x="504825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E6A44B71-DD4A-200C-45DF-E35DE6D42A7F}"/>
                  </a:ext>
                </a:extLst>
              </p:cNvPr>
              <p:cNvSpPr/>
              <p:nvPr/>
            </p:nvSpPr>
            <p:spPr>
              <a:xfrm>
                <a:off x="4637770" y="3099282"/>
                <a:ext cx="2285571" cy="2640625"/>
              </a:xfrm>
              <a:custGeom>
                <a:avLst/>
                <a:gdLst>
                  <a:gd name="connsiteX0" fmla="*/ 2167338 w 2285571"/>
                  <a:gd name="connsiteY0" fmla="*/ 1419568 h 2640625"/>
                  <a:gd name="connsiteX1" fmla="*/ 2105682 w 2285571"/>
                  <a:gd name="connsiteY1" fmla="*/ 1311773 h 2640625"/>
                  <a:gd name="connsiteX2" fmla="*/ 1850117 w 2285571"/>
                  <a:gd name="connsiteY2" fmla="*/ 1461830 h 2640625"/>
                  <a:gd name="connsiteX3" fmla="*/ 1763030 w 2285571"/>
                  <a:gd name="connsiteY3" fmla="*/ 1374743 h 2640625"/>
                  <a:gd name="connsiteX4" fmla="*/ 1850117 w 2285571"/>
                  <a:gd name="connsiteY4" fmla="*/ 1287656 h 2640625"/>
                  <a:gd name="connsiteX5" fmla="*/ 2028358 w 2285571"/>
                  <a:gd name="connsiteY5" fmla="*/ 1086974 h 2640625"/>
                  <a:gd name="connsiteX6" fmla="*/ 2024291 w 2285571"/>
                  <a:gd name="connsiteY6" fmla="*/ 1026405 h 2640625"/>
                  <a:gd name="connsiteX7" fmla="*/ 2170110 w 2285571"/>
                  <a:gd name="connsiteY7" fmla="*/ 318897 h 2640625"/>
                  <a:gd name="connsiteX8" fmla="*/ 2155269 w 2285571"/>
                  <a:gd name="connsiteY8" fmla="*/ 316125 h 2640625"/>
                  <a:gd name="connsiteX9" fmla="*/ 2127352 w 2285571"/>
                  <a:gd name="connsiteY9" fmla="*/ 308839 h 2640625"/>
                  <a:gd name="connsiteX10" fmla="*/ 2096624 w 2285571"/>
                  <a:gd name="connsiteY10" fmla="*/ 300009 h 2640625"/>
                  <a:gd name="connsiteX11" fmla="*/ 2068440 w 2285571"/>
                  <a:gd name="connsiteY11" fmla="*/ 289112 h 2640625"/>
                  <a:gd name="connsiteX12" fmla="*/ 2043198 w 2285571"/>
                  <a:gd name="connsiteY12" fmla="*/ 278254 h 2640625"/>
                  <a:gd name="connsiteX13" fmla="*/ 2016262 w 2285571"/>
                  <a:gd name="connsiteY13" fmla="*/ 263766 h 2640625"/>
                  <a:gd name="connsiteX14" fmla="*/ 1995611 w 2285571"/>
                  <a:gd name="connsiteY14" fmla="*/ 251212 h 2640625"/>
                  <a:gd name="connsiteX15" fmla="*/ 1970980 w 2285571"/>
                  <a:gd name="connsiteY15" fmla="*/ 233201 h 2640625"/>
                  <a:gd name="connsiteX16" fmla="*/ 1954578 w 2285571"/>
                  <a:gd name="connsiteY16" fmla="*/ 219313 h 2640625"/>
                  <a:gd name="connsiteX17" fmla="*/ 1933061 w 2285571"/>
                  <a:gd name="connsiteY17" fmla="*/ 197815 h 2640625"/>
                  <a:gd name="connsiteX18" fmla="*/ 1920678 w 2285571"/>
                  <a:gd name="connsiteY18" fmla="*/ 182870 h 2640625"/>
                  <a:gd name="connsiteX19" fmla="*/ 1903152 w 2285571"/>
                  <a:gd name="connsiteY19" fmla="*/ 158067 h 2640625"/>
                  <a:gd name="connsiteX20" fmla="*/ 1899333 w 2285571"/>
                  <a:gd name="connsiteY20" fmla="*/ 152657 h 2640625"/>
                  <a:gd name="connsiteX21" fmla="*/ 1895256 w 2285571"/>
                  <a:gd name="connsiteY21" fmla="*/ 143475 h 2640625"/>
                  <a:gd name="connsiteX22" fmla="*/ 1884617 w 2285571"/>
                  <a:gd name="connsiteY22" fmla="*/ 123825 h 2640625"/>
                  <a:gd name="connsiteX23" fmla="*/ 1879597 w 2285571"/>
                  <a:gd name="connsiteY23" fmla="*/ 108223 h 2640625"/>
                  <a:gd name="connsiteX24" fmla="*/ 1877406 w 2285571"/>
                  <a:gd name="connsiteY24" fmla="*/ 101413 h 2640625"/>
                  <a:gd name="connsiteX25" fmla="*/ 1868300 w 2285571"/>
                  <a:gd name="connsiteY25" fmla="*/ 55674 h 2640625"/>
                  <a:gd name="connsiteX26" fmla="*/ 1868205 w 2285571"/>
                  <a:gd name="connsiteY26" fmla="*/ 55197 h 2640625"/>
                  <a:gd name="connsiteX27" fmla="*/ 1846393 w 2285571"/>
                  <a:gd name="connsiteY27" fmla="*/ 56807 h 2640625"/>
                  <a:gd name="connsiteX28" fmla="*/ 1756039 w 2285571"/>
                  <a:gd name="connsiteY28" fmla="*/ 63465 h 2640625"/>
                  <a:gd name="connsiteX29" fmla="*/ 1718681 w 2285571"/>
                  <a:gd name="connsiteY29" fmla="*/ 65475 h 2640625"/>
                  <a:gd name="connsiteX30" fmla="*/ 1588875 w 2285571"/>
                  <a:gd name="connsiteY30" fmla="*/ 68456 h 2640625"/>
                  <a:gd name="connsiteX31" fmla="*/ 1513827 w 2285571"/>
                  <a:gd name="connsiteY31" fmla="*/ 63979 h 2640625"/>
                  <a:gd name="connsiteX32" fmla="*/ 1460630 w 2285571"/>
                  <a:gd name="connsiteY32" fmla="*/ 56283 h 2640625"/>
                  <a:gd name="connsiteX33" fmla="*/ 1433970 w 2285571"/>
                  <a:gd name="connsiteY33" fmla="*/ 52092 h 2640625"/>
                  <a:gd name="connsiteX34" fmla="*/ 1372381 w 2285571"/>
                  <a:gd name="connsiteY34" fmla="*/ 38595 h 2640625"/>
                  <a:gd name="connsiteX35" fmla="*/ 1348978 w 2285571"/>
                  <a:gd name="connsiteY35" fmla="*/ 33004 h 2640625"/>
                  <a:gd name="connsiteX36" fmla="*/ 1291714 w 2285571"/>
                  <a:gd name="connsiteY36" fmla="*/ 16402 h 2640625"/>
                  <a:gd name="connsiteX37" fmla="*/ 1261120 w 2285571"/>
                  <a:gd name="connsiteY37" fmla="*/ 6667 h 2640625"/>
                  <a:gd name="connsiteX38" fmla="*/ 1240146 w 2285571"/>
                  <a:gd name="connsiteY38" fmla="*/ 0 h 2640625"/>
                  <a:gd name="connsiteX39" fmla="*/ 1236936 w 2285571"/>
                  <a:gd name="connsiteY39" fmla="*/ 28051 h 2640625"/>
                  <a:gd name="connsiteX40" fmla="*/ 1233021 w 2285571"/>
                  <a:gd name="connsiteY40" fmla="*/ 62379 h 2640625"/>
                  <a:gd name="connsiteX41" fmla="*/ 1224725 w 2285571"/>
                  <a:gd name="connsiteY41" fmla="*/ 99822 h 2640625"/>
                  <a:gd name="connsiteX42" fmla="*/ 1216047 w 2285571"/>
                  <a:gd name="connsiteY42" fmla="*/ 134026 h 2640625"/>
                  <a:gd name="connsiteX43" fmla="*/ 1202789 w 2285571"/>
                  <a:gd name="connsiteY43" fmla="*/ 171536 h 2640625"/>
                  <a:gd name="connsiteX44" fmla="*/ 1189835 w 2285571"/>
                  <a:gd name="connsiteY44" fmla="*/ 205530 h 2640625"/>
                  <a:gd name="connsiteX45" fmla="*/ 1171985 w 2285571"/>
                  <a:gd name="connsiteY45" fmla="*/ 243154 h 2640625"/>
                  <a:gd name="connsiteX46" fmla="*/ 1155335 w 2285571"/>
                  <a:gd name="connsiteY46" fmla="*/ 276635 h 2640625"/>
                  <a:gd name="connsiteX47" fmla="*/ 1133199 w 2285571"/>
                  <a:gd name="connsiteY47" fmla="*/ 314487 h 2640625"/>
                  <a:gd name="connsiteX48" fmla="*/ 1113434 w 2285571"/>
                  <a:gd name="connsiteY48" fmla="*/ 347205 h 2640625"/>
                  <a:gd name="connsiteX49" fmla="*/ 1087469 w 2285571"/>
                  <a:gd name="connsiteY49" fmla="*/ 385096 h 2640625"/>
                  <a:gd name="connsiteX50" fmla="*/ 1066171 w 2285571"/>
                  <a:gd name="connsiteY50" fmla="*/ 415614 h 2640625"/>
                  <a:gd name="connsiteX51" fmla="*/ 1066362 w 2285571"/>
                  <a:gd name="connsiteY51" fmla="*/ 416557 h 2640625"/>
                  <a:gd name="connsiteX52" fmla="*/ 1127932 w 2285571"/>
                  <a:gd name="connsiteY52" fmla="*/ 616496 h 2640625"/>
                  <a:gd name="connsiteX53" fmla="*/ 1128084 w 2285571"/>
                  <a:gd name="connsiteY53" fmla="*/ 616677 h 2640625"/>
                  <a:gd name="connsiteX54" fmla="*/ 1329099 w 2285571"/>
                  <a:gd name="connsiteY54" fmla="*/ 765238 h 2640625"/>
                  <a:gd name="connsiteX55" fmla="*/ 1390374 w 2285571"/>
                  <a:gd name="connsiteY55" fmla="*/ 790775 h 2640625"/>
                  <a:gd name="connsiteX56" fmla="*/ 1415463 w 2285571"/>
                  <a:gd name="connsiteY56" fmla="*/ 852230 h 2640625"/>
                  <a:gd name="connsiteX57" fmla="*/ 1327614 w 2285571"/>
                  <a:gd name="connsiteY57" fmla="*/ 939317 h 2640625"/>
                  <a:gd name="connsiteX58" fmla="*/ 1239736 w 2285571"/>
                  <a:gd name="connsiteY58" fmla="*/ 916934 h 2640625"/>
                  <a:gd name="connsiteX59" fmla="*/ 1240527 w 2285571"/>
                  <a:gd name="connsiteY59" fmla="*/ 939317 h 2640625"/>
                  <a:gd name="connsiteX60" fmla="*/ 1153440 w 2285571"/>
                  <a:gd name="connsiteY60" fmla="*/ 1026405 h 2640625"/>
                  <a:gd name="connsiteX61" fmla="*/ 1066352 w 2285571"/>
                  <a:gd name="connsiteY61" fmla="*/ 939317 h 2640625"/>
                  <a:gd name="connsiteX62" fmla="*/ 1004783 w 2285571"/>
                  <a:gd name="connsiteY62" fmla="*/ 739626 h 2640625"/>
                  <a:gd name="connsiteX63" fmla="*/ 919439 w 2285571"/>
                  <a:gd name="connsiteY63" fmla="*/ 589159 h 2640625"/>
                  <a:gd name="connsiteX64" fmla="*/ 917343 w 2285571"/>
                  <a:gd name="connsiteY64" fmla="*/ 591388 h 2640625"/>
                  <a:gd name="connsiteX65" fmla="*/ 890645 w 2285571"/>
                  <a:gd name="connsiteY65" fmla="*/ 619706 h 2640625"/>
                  <a:gd name="connsiteX66" fmla="*/ 852878 w 2285571"/>
                  <a:gd name="connsiteY66" fmla="*/ 657454 h 2640625"/>
                  <a:gd name="connsiteX67" fmla="*/ 825789 w 2285571"/>
                  <a:gd name="connsiteY67" fmla="*/ 684352 h 2640625"/>
                  <a:gd name="connsiteX68" fmla="*/ 785393 w 2285571"/>
                  <a:gd name="connsiteY68" fmla="*/ 722471 h 2640625"/>
                  <a:gd name="connsiteX69" fmla="*/ 759190 w 2285571"/>
                  <a:gd name="connsiteY69" fmla="*/ 747093 h 2640625"/>
                  <a:gd name="connsiteX70" fmla="*/ 716271 w 2285571"/>
                  <a:gd name="connsiteY70" fmla="*/ 785765 h 2640625"/>
                  <a:gd name="connsiteX71" fmla="*/ 691648 w 2285571"/>
                  <a:gd name="connsiteY71" fmla="*/ 807882 h 2640625"/>
                  <a:gd name="connsiteX72" fmla="*/ 642747 w 2285571"/>
                  <a:gd name="connsiteY72" fmla="*/ 850325 h 2640625"/>
                  <a:gd name="connsiteX73" fmla="*/ 636222 w 2285571"/>
                  <a:gd name="connsiteY73" fmla="*/ 855983 h 2640625"/>
                  <a:gd name="connsiteX74" fmla="*/ 713042 w 2285571"/>
                  <a:gd name="connsiteY74" fmla="*/ 1259691 h 2640625"/>
                  <a:gd name="connsiteX75" fmla="*/ 714194 w 2285571"/>
                  <a:gd name="connsiteY75" fmla="*/ 1262043 h 2640625"/>
                  <a:gd name="connsiteX76" fmla="*/ 892273 w 2285571"/>
                  <a:gd name="connsiteY76" fmla="*/ 1287647 h 2640625"/>
                  <a:gd name="connsiteX77" fmla="*/ 979313 w 2285571"/>
                  <a:gd name="connsiteY77" fmla="*/ 1374772 h 2640625"/>
                  <a:gd name="connsiteX78" fmla="*/ 892188 w 2285571"/>
                  <a:gd name="connsiteY78" fmla="*/ 1461811 h 2640625"/>
                  <a:gd name="connsiteX79" fmla="*/ 723929 w 2285571"/>
                  <a:gd name="connsiteY79" fmla="*/ 1446448 h 2640625"/>
                  <a:gd name="connsiteX80" fmla="*/ 845201 w 2285571"/>
                  <a:gd name="connsiteY80" fmla="*/ 1645758 h 2640625"/>
                  <a:gd name="connsiteX81" fmla="*/ 888949 w 2285571"/>
                  <a:gd name="connsiteY81" fmla="*/ 1743723 h 2640625"/>
                  <a:gd name="connsiteX82" fmla="*/ 804634 w 2285571"/>
                  <a:gd name="connsiteY82" fmla="*/ 1810064 h 2640625"/>
                  <a:gd name="connsiteX83" fmla="*/ 766153 w 2285571"/>
                  <a:gd name="connsiteY83" fmla="*/ 1800968 h 2640625"/>
                  <a:gd name="connsiteX84" fmla="*/ 543849 w 2285571"/>
                  <a:gd name="connsiteY84" fmla="*/ 1374724 h 2640625"/>
                  <a:gd name="connsiteX85" fmla="*/ 489166 w 2285571"/>
                  <a:gd name="connsiteY85" fmla="*/ 979122 h 2640625"/>
                  <a:gd name="connsiteX86" fmla="*/ 431340 w 2285571"/>
                  <a:gd name="connsiteY86" fmla="*/ 1026462 h 2640625"/>
                  <a:gd name="connsiteX87" fmla="*/ 257080 w 2285571"/>
                  <a:gd name="connsiteY87" fmla="*/ 1175033 h 2640625"/>
                  <a:gd name="connsiteX88" fmla="*/ 221104 w 2285571"/>
                  <a:gd name="connsiteY88" fmla="*/ 1221943 h 2640625"/>
                  <a:gd name="connsiteX89" fmla="*/ 154943 w 2285571"/>
                  <a:gd name="connsiteY89" fmla="*/ 1402794 h 2640625"/>
                  <a:gd name="connsiteX90" fmla="*/ 133464 w 2285571"/>
                  <a:gd name="connsiteY90" fmla="*/ 1476022 h 2640625"/>
                  <a:gd name="connsiteX91" fmla="*/ 131426 w 2285571"/>
                  <a:gd name="connsiteY91" fmla="*/ 1482328 h 2640625"/>
                  <a:gd name="connsiteX92" fmla="*/ 120091 w 2285571"/>
                  <a:gd name="connsiteY92" fmla="*/ 1514808 h 2640625"/>
                  <a:gd name="connsiteX93" fmla="*/ 110385 w 2285571"/>
                  <a:gd name="connsiteY93" fmla="*/ 1538354 h 2640625"/>
                  <a:gd name="connsiteX94" fmla="*/ 96574 w 2285571"/>
                  <a:gd name="connsiteY94" fmla="*/ 1567967 h 2640625"/>
                  <a:gd name="connsiteX95" fmla="*/ 79696 w 2285571"/>
                  <a:gd name="connsiteY95" fmla="*/ 1598028 h 2640625"/>
                  <a:gd name="connsiteX96" fmla="*/ 68304 w 2285571"/>
                  <a:gd name="connsiteY96" fmla="*/ 1614545 h 2640625"/>
                  <a:gd name="connsiteX97" fmla="*/ 49520 w 2285571"/>
                  <a:gd name="connsiteY97" fmla="*/ 1637747 h 2640625"/>
                  <a:gd name="connsiteX98" fmla="*/ 35147 w 2285571"/>
                  <a:gd name="connsiteY98" fmla="*/ 1653302 h 2640625"/>
                  <a:gd name="connsiteX99" fmla="*/ 4743 w 2285571"/>
                  <a:gd name="connsiteY99" fmla="*/ 1677600 h 2640625"/>
                  <a:gd name="connsiteX100" fmla="*/ 0 w 2285571"/>
                  <a:gd name="connsiteY100" fmla="*/ 1681391 h 2640625"/>
                  <a:gd name="connsiteX101" fmla="*/ 110833 w 2285571"/>
                  <a:gd name="connsiteY101" fmla="*/ 1872853 h 2640625"/>
                  <a:gd name="connsiteX102" fmla="*/ 189805 w 2285571"/>
                  <a:gd name="connsiteY102" fmla="*/ 1979047 h 2640625"/>
                  <a:gd name="connsiteX103" fmla="*/ 219923 w 2285571"/>
                  <a:gd name="connsiteY103" fmla="*/ 2015081 h 2640625"/>
                  <a:gd name="connsiteX104" fmla="*/ 265043 w 2285571"/>
                  <a:gd name="connsiteY104" fmla="*/ 2064591 h 2640625"/>
                  <a:gd name="connsiteX105" fmla="*/ 307658 w 2285571"/>
                  <a:gd name="connsiteY105" fmla="*/ 2106797 h 2640625"/>
                  <a:gd name="connsiteX106" fmla="*/ 373028 w 2285571"/>
                  <a:gd name="connsiteY106" fmla="*/ 2166347 h 2640625"/>
                  <a:gd name="connsiteX107" fmla="*/ 427044 w 2285571"/>
                  <a:gd name="connsiteY107" fmla="*/ 2211229 h 2640625"/>
                  <a:gd name="connsiteX108" fmla="*/ 474507 w 2285571"/>
                  <a:gd name="connsiteY108" fmla="*/ 2246624 h 2640625"/>
                  <a:gd name="connsiteX109" fmla="*/ 518684 w 2285571"/>
                  <a:gd name="connsiteY109" fmla="*/ 2277723 h 2640625"/>
                  <a:gd name="connsiteX110" fmla="*/ 573853 w 2285571"/>
                  <a:gd name="connsiteY110" fmla="*/ 2313889 h 2640625"/>
                  <a:gd name="connsiteX111" fmla="*/ 603094 w 2285571"/>
                  <a:gd name="connsiteY111" fmla="*/ 2331434 h 2640625"/>
                  <a:gd name="connsiteX112" fmla="*/ 672227 w 2285571"/>
                  <a:gd name="connsiteY112" fmla="*/ 2371201 h 2640625"/>
                  <a:gd name="connsiteX113" fmla="*/ 1236116 w 2285571"/>
                  <a:gd name="connsiteY113" fmla="*/ 2572674 h 2640625"/>
                  <a:gd name="connsiteX114" fmla="*/ 1238298 w 2285571"/>
                  <a:gd name="connsiteY114" fmla="*/ 2573608 h 2640625"/>
                  <a:gd name="connsiteX115" fmla="*/ 1414720 w 2285571"/>
                  <a:gd name="connsiteY115" fmla="*/ 2593934 h 2640625"/>
                  <a:gd name="connsiteX116" fmla="*/ 1939547 w 2285571"/>
                  <a:gd name="connsiteY116" fmla="*/ 2640625 h 2640625"/>
                  <a:gd name="connsiteX117" fmla="*/ 2109873 w 2285571"/>
                  <a:gd name="connsiteY117" fmla="*/ 2212515 h 2640625"/>
                  <a:gd name="connsiteX118" fmla="*/ 2285571 w 2285571"/>
                  <a:gd name="connsiteY118" fmla="*/ 1723082 h 2640625"/>
                  <a:gd name="connsiteX119" fmla="*/ 2167338 w 2285571"/>
                  <a:gd name="connsiteY119" fmla="*/ 1419568 h 2640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</a:cxnLst>
                <a:rect l="l" t="t" r="r" b="b"/>
                <a:pathLst>
                  <a:path w="2285571" h="2640625">
                    <a:moveTo>
                      <a:pt x="2167338" y="1419568"/>
                    </a:moveTo>
                    <a:cubicBezTo>
                      <a:pt x="2146735" y="1385240"/>
                      <a:pt x="2125504" y="1349292"/>
                      <a:pt x="2105682" y="1311773"/>
                    </a:cubicBezTo>
                    <a:cubicBezTo>
                      <a:pt x="2050142" y="1400565"/>
                      <a:pt x="1954711" y="1456592"/>
                      <a:pt x="1850117" y="1461830"/>
                    </a:cubicBezTo>
                    <a:cubicBezTo>
                      <a:pt x="1802025" y="1461830"/>
                      <a:pt x="1763030" y="1422845"/>
                      <a:pt x="1763030" y="1374743"/>
                    </a:cubicBezTo>
                    <a:cubicBezTo>
                      <a:pt x="1763030" y="1326642"/>
                      <a:pt x="1802016" y="1287656"/>
                      <a:pt x="1850117" y="1287656"/>
                    </a:cubicBezTo>
                    <a:cubicBezTo>
                      <a:pt x="1942024" y="1287656"/>
                      <a:pt x="2013528" y="1130751"/>
                      <a:pt x="2028358" y="1086974"/>
                    </a:cubicBezTo>
                    <a:cubicBezTo>
                      <a:pt x="2025720" y="1066886"/>
                      <a:pt x="2024358" y="1046655"/>
                      <a:pt x="2024291" y="1026405"/>
                    </a:cubicBezTo>
                    <a:cubicBezTo>
                      <a:pt x="2044722" y="785631"/>
                      <a:pt x="2093671" y="548126"/>
                      <a:pt x="2170110" y="318897"/>
                    </a:cubicBezTo>
                    <a:cubicBezTo>
                      <a:pt x="2165147" y="317973"/>
                      <a:pt x="2160146" y="317164"/>
                      <a:pt x="2155269" y="316125"/>
                    </a:cubicBezTo>
                    <a:cubicBezTo>
                      <a:pt x="2145659" y="314077"/>
                      <a:pt x="2136619" y="311334"/>
                      <a:pt x="2127352" y="308839"/>
                    </a:cubicBezTo>
                    <a:cubicBezTo>
                      <a:pt x="2116979" y="306038"/>
                      <a:pt x="2106549" y="303362"/>
                      <a:pt x="2096624" y="300009"/>
                    </a:cubicBezTo>
                    <a:cubicBezTo>
                      <a:pt x="2086870" y="296732"/>
                      <a:pt x="2077717" y="292894"/>
                      <a:pt x="2068440" y="289112"/>
                    </a:cubicBezTo>
                    <a:cubicBezTo>
                      <a:pt x="2059886" y="285617"/>
                      <a:pt x="2051333" y="282169"/>
                      <a:pt x="2043198" y="278254"/>
                    </a:cubicBezTo>
                    <a:cubicBezTo>
                      <a:pt x="2033826" y="273748"/>
                      <a:pt x="2025034" y="268805"/>
                      <a:pt x="2016262" y="263766"/>
                    </a:cubicBezTo>
                    <a:cubicBezTo>
                      <a:pt x="2009204" y="259709"/>
                      <a:pt x="2002250" y="255622"/>
                      <a:pt x="1995611" y="251212"/>
                    </a:cubicBezTo>
                    <a:cubicBezTo>
                      <a:pt x="1986972" y="245497"/>
                      <a:pt x="1978866" y="239468"/>
                      <a:pt x="1970980" y="233201"/>
                    </a:cubicBezTo>
                    <a:cubicBezTo>
                      <a:pt x="1965303" y="228695"/>
                      <a:pt x="1959845" y="224095"/>
                      <a:pt x="1954578" y="219313"/>
                    </a:cubicBezTo>
                    <a:cubicBezTo>
                      <a:pt x="1947053" y="212512"/>
                      <a:pt x="1939862" y="205340"/>
                      <a:pt x="1933061" y="197815"/>
                    </a:cubicBezTo>
                    <a:cubicBezTo>
                      <a:pt x="1928689" y="192967"/>
                      <a:pt x="1924650" y="187947"/>
                      <a:pt x="1920678" y="182870"/>
                    </a:cubicBezTo>
                    <a:cubicBezTo>
                      <a:pt x="1914363" y="174946"/>
                      <a:pt x="1908505" y="166668"/>
                      <a:pt x="1903152" y="158067"/>
                    </a:cubicBezTo>
                    <a:cubicBezTo>
                      <a:pt x="1902009" y="156201"/>
                      <a:pt x="1900428" y="154553"/>
                      <a:pt x="1899333" y="152657"/>
                    </a:cubicBezTo>
                    <a:cubicBezTo>
                      <a:pt x="1897609" y="149666"/>
                      <a:pt x="1896837" y="146495"/>
                      <a:pt x="1895256" y="143475"/>
                    </a:cubicBezTo>
                    <a:cubicBezTo>
                      <a:pt x="1891789" y="136884"/>
                      <a:pt x="1887465" y="130692"/>
                      <a:pt x="1884617" y="123825"/>
                    </a:cubicBezTo>
                    <a:cubicBezTo>
                      <a:pt x="1882492" y="118681"/>
                      <a:pt x="1881340" y="113414"/>
                      <a:pt x="1879597" y="108223"/>
                    </a:cubicBezTo>
                    <a:cubicBezTo>
                      <a:pt x="1878835" y="105956"/>
                      <a:pt x="1878101" y="103699"/>
                      <a:pt x="1877406" y="101413"/>
                    </a:cubicBezTo>
                    <a:cubicBezTo>
                      <a:pt x="1872796" y="86525"/>
                      <a:pt x="1869739" y="71190"/>
                      <a:pt x="1868300" y="55674"/>
                    </a:cubicBezTo>
                    <a:lnTo>
                      <a:pt x="1868205" y="55197"/>
                    </a:lnTo>
                    <a:cubicBezTo>
                      <a:pt x="1861204" y="55912"/>
                      <a:pt x="1853479" y="56150"/>
                      <a:pt x="1846393" y="56807"/>
                    </a:cubicBezTo>
                    <a:cubicBezTo>
                      <a:pt x="1817027" y="59522"/>
                      <a:pt x="1786909" y="61741"/>
                      <a:pt x="1756039" y="63465"/>
                    </a:cubicBezTo>
                    <a:cubicBezTo>
                      <a:pt x="1743608" y="64160"/>
                      <a:pt x="1731331" y="64941"/>
                      <a:pt x="1718681" y="65475"/>
                    </a:cubicBezTo>
                    <a:cubicBezTo>
                      <a:pt x="1676505" y="67266"/>
                      <a:pt x="1633490" y="68456"/>
                      <a:pt x="1588875" y="68456"/>
                    </a:cubicBezTo>
                    <a:cubicBezTo>
                      <a:pt x="1563796" y="68285"/>
                      <a:pt x="1538745" y="66789"/>
                      <a:pt x="1513827" y="63979"/>
                    </a:cubicBezTo>
                    <a:cubicBezTo>
                      <a:pt x="1496530" y="62179"/>
                      <a:pt x="1478594" y="59160"/>
                      <a:pt x="1460630" y="56283"/>
                    </a:cubicBezTo>
                    <a:cubicBezTo>
                      <a:pt x="1451677" y="54835"/>
                      <a:pt x="1443095" y="53797"/>
                      <a:pt x="1433970" y="52092"/>
                    </a:cubicBezTo>
                    <a:cubicBezTo>
                      <a:pt x="1413510" y="48292"/>
                      <a:pt x="1393069" y="43567"/>
                      <a:pt x="1372381" y="38595"/>
                    </a:cubicBezTo>
                    <a:cubicBezTo>
                      <a:pt x="1364532" y="36709"/>
                      <a:pt x="1356846" y="35042"/>
                      <a:pt x="1348978" y="33004"/>
                    </a:cubicBezTo>
                    <a:cubicBezTo>
                      <a:pt x="1329614" y="27956"/>
                      <a:pt x="1310764" y="22327"/>
                      <a:pt x="1291714" y="16402"/>
                    </a:cubicBezTo>
                    <a:cubicBezTo>
                      <a:pt x="1281417" y="13211"/>
                      <a:pt x="1271283" y="10096"/>
                      <a:pt x="1261120" y="6667"/>
                    </a:cubicBezTo>
                    <a:cubicBezTo>
                      <a:pt x="1254214" y="4315"/>
                      <a:pt x="1246956" y="2448"/>
                      <a:pt x="1240146" y="0"/>
                    </a:cubicBezTo>
                    <a:cubicBezTo>
                      <a:pt x="1239765" y="9334"/>
                      <a:pt x="1237860" y="18707"/>
                      <a:pt x="1236936" y="28051"/>
                    </a:cubicBezTo>
                    <a:cubicBezTo>
                      <a:pt x="1235802" y="39491"/>
                      <a:pt x="1234954" y="50921"/>
                      <a:pt x="1233021" y="62379"/>
                    </a:cubicBezTo>
                    <a:cubicBezTo>
                      <a:pt x="1230906" y="74857"/>
                      <a:pt x="1227734" y="87335"/>
                      <a:pt x="1224725" y="99822"/>
                    </a:cubicBezTo>
                    <a:cubicBezTo>
                      <a:pt x="1221962" y="111233"/>
                      <a:pt x="1219524" y="122625"/>
                      <a:pt x="1216047" y="134026"/>
                    </a:cubicBezTo>
                    <a:cubicBezTo>
                      <a:pt x="1212228" y="146542"/>
                      <a:pt x="1207427" y="159039"/>
                      <a:pt x="1202789" y="171536"/>
                    </a:cubicBezTo>
                    <a:cubicBezTo>
                      <a:pt x="1198579" y="182880"/>
                      <a:pt x="1194692" y="194215"/>
                      <a:pt x="1189835" y="205530"/>
                    </a:cubicBezTo>
                    <a:cubicBezTo>
                      <a:pt x="1184443" y="218103"/>
                      <a:pt x="1178128" y="230610"/>
                      <a:pt x="1171985" y="243154"/>
                    </a:cubicBezTo>
                    <a:cubicBezTo>
                      <a:pt x="1166517" y="254317"/>
                      <a:pt x="1161364" y="265500"/>
                      <a:pt x="1155335" y="276635"/>
                    </a:cubicBezTo>
                    <a:cubicBezTo>
                      <a:pt x="1148477" y="289303"/>
                      <a:pt x="1140752" y="301876"/>
                      <a:pt x="1133199" y="314487"/>
                    </a:cubicBezTo>
                    <a:cubicBezTo>
                      <a:pt x="1126665" y="325403"/>
                      <a:pt x="1120445" y="336337"/>
                      <a:pt x="1113434" y="347205"/>
                    </a:cubicBezTo>
                    <a:cubicBezTo>
                      <a:pt x="1105233" y="359902"/>
                      <a:pt x="1096270" y="372485"/>
                      <a:pt x="1087469" y="385096"/>
                    </a:cubicBezTo>
                    <a:cubicBezTo>
                      <a:pt x="1080373" y="395278"/>
                      <a:pt x="1073639" y="405498"/>
                      <a:pt x="1066171" y="415614"/>
                    </a:cubicBezTo>
                    <a:lnTo>
                      <a:pt x="1066362" y="416557"/>
                    </a:lnTo>
                    <a:cubicBezTo>
                      <a:pt x="1065524" y="487994"/>
                      <a:pt x="1087050" y="557908"/>
                      <a:pt x="1127932" y="616496"/>
                    </a:cubicBezTo>
                    <a:lnTo>
                      <a:pt x="1128084" y="616677"/>
                    </a:lnTo>
                    <a:cubicBezTo>
                      <a:pt x="1184862" y="678723"/>
                      <a:pt x="1253128" y="729177"/>
                      <a:pt x="1329099" y="765238"/>
                    </a:cubicBezTo>
                    <a:cubicBezTo>
                      <a:pt x="1352112" y="765258"/>
                      <a:pt x="1374162" y="774449"/>
                      <a:pt x="1390374" y="790775"/>
                    </a:cubicBezTo>
                    <a:cubicBezTo>
                      <a:pt x="1406585" y="807101"/>
                      <a:pt x="1415615" y="829227"/>
                      <a:pt x="1415463" y="852230"/>
                    </a:cubicBezTo>
                    <a:cubicBezTo>
                      <a:pt x="1415110" y="900484"/>
                      <a:pt x="1375867" y="939394"/>
                      <a:pt x="1327614" y="939317"/>
                    </a:cubicBezTo>
                    <a:cubicBezTo>
                      <a:pt x="1297086" y="938060"/>
                      <a:pt x="1267149" y="930430"/>
                      <a:pt x="1239736" y="916934"/>
                    </a:cubicBezTo>
                    <a:cubicBezTo>
                      <a:pt x="1240269" y="927497"/>
                      <a:pt x="1240527" y="935993"/>
                      <a:pt x="1240527" y="939317"/>
                    </a:cubicBezTo>
                    <a:cubicBezTo>
                      <a:pt x="1240527" y="987409"/>
                      <a:pt x="1201541" y="1026405"/>
                      <a:pt x="1153440" y="1026405"/>
                    </a:cubicBezTo>
                    <a:cubicBezTo>
                      <a:pt x="1105338" y="1026405"/>
                      <a:pt x="1066352" y="987419"/>
                      <a:pt x="1066352" y="939317"/>
                    </a:cubicBezTo>
                    <a:cubicBezTo>
                      <a:pt x="1067153" y="867966"/>
                      <a:pt x="1045626" y="798147"/>
                      <a:pt x="1004783" y="739626"/>
                    </a:cubicBezTo>
                    <a:cubicBezTo>
                      <a:pt x="964673" y="697039"/>
                      <a:pt x="935403" y="645433"/>
                      <a:pt x="919439" y="589159"/>
                    </a:cubicBezTo>
                    <a:lnTo>
                      <a:pt x="917343" y="591388"/>
                    </a:lnTo>
                    <a:cubicBezTo>
                      <a:pt x="908437" y="600828"/>
                      <a:pt x="899732" y="610362"/>
                      <a:pt x="890645" y="619706"/>
                    </a:cubicBezTo>
                    <a:cubicBezTo>
                      <a:pt x="878262" y="632431"/>
                      <a:pt x="865537" y="644919"/>
                      <a:pt x="852878" y="657454"/>
                    </a:cubicBezTo>
                    <a:cubicBezTo>
                      <a:pt x="843829" y="666417"/>
                      <a:pt x="834952" y="675494"/>
                      <a:pt x="825789" y="684352"/>
                    </a:cubicBezTo>
                    <a:cubicBezTo>
                      <a:pt x="812454" y="697239"/>
                      <a:pt x="798919" y="709822"/>
                      <a:pt x="785393" y="722471"/>
                    </a:cubicBezTo>
                    <a:cubicBezTo>
                      <a:pt x="776640" y="730672"/>
                      <a:pt x="768001" y="738997"/>
                      <a:pt x="759190" y="747093"/>
                    </a:cubicBezTo>
                    <a:cubicBezTo>
                      <a:pt x="744931" y="760200"/>
                      <a:pt x="730606" y="772944"/>
                      <a:pt x="716271" y="785765"/>
                    </a:cubicBezTo>
                    <a:cubicBezTo>
                      <a:pt x="708050" y="793118"/>
                      <a:pt x="699878" y="800624"/>
                      <a:pt x="691648" y="807882"/>
                    </a:cubicBezTo>
                    <a:cubicBezTo>
                      <a:pt x="675303" y="822303"/>
                      <a:pt x="659025" y="836314"/>
                      <a:pt x="642747" y="850325"/>
                    </a:cubicBezTo>
                    <a:lnTo>
                      <a:pt x="636222" y="855983"/>
                    </a:lnTo>
                    <a:cubicBezTo>
                      <a:pt x="675103" y="987685"/>
                      <a:pt x="700840" y="1122912"/>
                      <a:pt x="713042" y="1259691"/>
                    </a:cubicBezTo>
                    <a:cubicBezTo>
                      <a:pt x="713327" y="1260529"/>
                      <a:pt x="713937" y="1261196"/>
                      <a:pt x="714194" y="1262043"/>
                    </a:cubicBezTo>
                    <a:cubicBezTo>
                      <a:pt x="771811" y="1280027"/>
                      <a:pt x="831933" y="1288666"/>
                      <a:pt x="892273" y="1287647"/>
                    </a:cubicBezTo>
                    <a:cubicBezTo>
                      <a:pt x="940365" y="1287675"/>
                      <a:pt x="979342" y="1326680"/>
                      <a:pt x="979313" y="1374772"/>
                    </a:cubicBezTo>
                    <a:cubicBezTo>
                      <a:pt x="979284" y="1422864"/>
                      <a:pt x="940279" y="1461840"/>
                      <a:pt x="892188" y="1461811"/>
                    </a:cubicBezTo>
                    <a:cubicBezTo>
                      <a:pt x="835733" y="1462335"/>
                      <a:pt x="779355" y="1457192"/>
                      <a:pt x="723929" y="1446448"/>
                    </a:cubicBezTo>
                    <a:cubicBezTo>
                      <a:pt x="732806" y="1527582"/>
                      <a:pt x="777230" y="1600590"/>
                      <a:pt x="845201" y="1645758"/>
                    </a:cubicBezTo>
                    <a:cubicBezTo>
                      <a:pt x="880510" y="1664532"/>
                      <a:pt x="898541" y="1704899"/>
                      <a:pt x="888949" y="1743723"/>
                    </a:cubicBezTo>
                    <a:cubicBezTo>
                      <a:pt x="879358" y="1782547"/>
                      <a:pt x="844620" y="1809883"/>
                      <a:pt x="804634" y="1810064"/>
                    </a:cubicBezTo>
                    <a:cubicBezTo>
                      <a:pt x="791270" y="1810074"/>
                      <a:pt x="778097" y="1806959"/>
                      <a:pt x="766153" y="1800968"/>
                    </a:cubicBezTo>
                    <a:cubicBezTo>
                      <a:pt x="618306" y="1711519"/>
                      <a:pt x="532590" y="1547165"/>
                      <a:pt x="543849" y="1374724"/>
                    </a:cubicBezTo>
                    <a:cubicBezTo>
                      <a:pt x="541230" y="1241165"/>
                      <a:pt x="522875" y="1108386"/>
                      <a:pt x="489166" y="979122"/>
                    </a:cubicBezTo>
                    <a:cubicBezTo>
                      <a:pt x="469449" y="995315"/>
                      <a:pt x="450075" y="1011155"/>
                      <a:pt x="431340" y="1026462"/>
                    </a:cubicBezTo>
                    <a:cubicBezTo>
                      <a:pt x="356073" y="1087946"/>
                      <a:pt x="291103" y="1141019"/>
                      <a:pt x="257080" y="1175033"/>
                    </a:cubicBezTo>
                    <a:cubicBezTo>
                      <a:pt x="243211" y="1189139"/>
                      <a:pt x="231124" y="1204893"/>
                      <a:pt x="221104" y="1221943"/>
                    </a:cubicBezTo>
                    <a:cubicBezTo>
                      <a:pt x="191186" y="1279055"/>
                      <a:pt x="168935" y="1339863"/>
                      <a:pt x="154943" y="1402794"/>
                    </a:cubicBezTo>
                    <a:cubicBezTo>
                      <a:pt x="148600" y="1426093"/>
                      <a:pt x="141408" y="1450953"/>
                      <a:pt x="133464" y="1476022"/>
                    </a:cubicBezTo>
                    <a:lnTo>
                      <a:pt x="131426" y="1482328"/>
                    </a:lnTo>
                    <a:cubicBezTo>
                      <a:pt x="127883" y="1493215"/>
                      <a:pt x="124177" y="1503950"/>
                      <a:pt x="120091" y="1514808"/>
                    </a:cubicBezTo>
                    <a:cubicBezTo>
                      <a:pt x="117100" y="1522771"/>
                      <a:pt x="113709" y="1530534"/>
                      <a:pt x="110385" y="1538354"/>
                    </a:cubicBezTo>
                    <a:cubicBezTo>
                      <a:pt x="106099" y="1548413"/>
                      <a:pt x="101537" y="1558223"/>
                      <a:pt x="96574" y="1567967"/>
                    </a:cubicBezTo>
                    <a:cubicBezTo>
                      <a:pt x="91345" y="1578254"/>
                      <a:pt x="85801" y="1588322"/>
                      <a:pt x="79696" y="1598028"/>
                    </a:cubicBezTo>
                    <a:cubicBezTo>
                      <a:pt x="76124" y="1603715"/>
                      <a:pt x="72209" y="1609096"/>
                      <a:pt x="68304" y="1614545"/>
                    </a:cubicBezTo>
                    <a:cubicBezTo>
                      <a:pt x="62455" y="1622603"/>
                      <a:pt x="56178" y="1630347"/>
                      <a:pt x="49520" y="1637747"/>
                    </a:cubicBezTo>
                    <a:cubicBezTo>
                      <a:pt x="44834" y="1643043"/>
                      <a:pt x="40281" y="1648387"/>
                      <a:pt x="35147" y="1653302"/>
                    </a:cubicBezTo>
                    <a:cubicBezTo>
                      <a:pt x="25689" y="1662208"/>
                      <a:pt x="15516" y="1670342"/>
                      <a:pt x="4743" y="1677600"/>
                    </a:cubicBezTo>
                    <a:cubicBezTo>
                      <a:pt x="3048" y="1678762"/>
                      <a:pt x="1734" y="1680258"/>
                      <a:pt x="0" y="1681391"/>
                    </a:cubicBezTo>
                    <a:cubicBezTo>
                      <a:pt x="31861" y="1748028"/>
                      <a:pt x="68913" y="1812046"/>
                      <a:pt x="110833" y="1872853"/>
                    </a:cubicBezTo>
                    <a:cubicBezTo>
                      <a:pt x="135512" y="1909429"/>
                      <a:pt x="161839" y="1944824"/>
                      <a:pt x="189805" y="1979047"/>
                    </a:cubicBezTo>
                    <a:cubicBezTo>
                      <a:pt x="199768" y="1991182"/>
                      <a:pt x="209683" y="2003393"/>
                      <a:pt x="219923" y="2015081"/>
                    </a:cubicBezTo>
                    <a:cubicBezTo>
                      <a:pt x="234534" y="2031902"/>
                      <a:pt x="249574" y="2048408"/>
                      <a:pt x="265043" y="2064591"/>
                    </a:cubicBezTo>
                    <a:cubicBezTo>
                      <a:pt x="279006" y="2079127"/>
                      <a:pt x="293313" y="2093005"/>
                      <a:pt x="307658" y="2106797"/>
                    </a:cubicBezTo>
                    <a:cubicBezTo>
                      <a:pt x="328755" y="2127180"/>
                      <a:pt x="350549" y="2147030"/>
                      <a:pt x="373028" y="2166347"/>
                    </a:cubicBezTo>
                    <a:cubicBezTo>
                      <a:pt x="390906" y="2181654"/>
                      <a:pt x="408775" y="2196932"/>
                      <a:pt x="427044" y="2211229"/>
                    </a:cubicBezTo>
                    <a:cubicBezTo>
                      <a:pt x="442484" y="2223335"/>
                      <a:pt x="458486" y="2234994"/>
                      <a:pt x="474507" y="2246624"/>
                    </a:cubicBezTo>
                    <a:cubicBezTo>
                      <a:pt x="489147" y="2257311"/>
                      <a:pt x="503872" y="2267674"/>
                      <a:pt x="518684" y="2277723"/>
                    </a:cubicBezTo>
                    <a:cubicBezTo>
                      <a:pt x="536800" y="2290000"/>
                      <a:pt x="555050" y="2302183"/>
                      <a:pt x="573853" y="2313889"/>
                    </a:cubicBezTo>
                    <a:cubicBezTo>
                      <a:pt x="583587" y="2319966"/>
                      <a:pt x="593331" y="2325595"/>
                      <a:pt x="603094" y="2331434"/>
                    </a:cubicBezTo>
                    <a:cubicBezTo>
                      <a:pt x="625802" y="2344979"/>
                      <a:pt x="648567" y="2358476"/>
                      <a:pt x="672227" y="2371201"/>
                    </a:cubicBezTo>
                    <a:cubicBezTo>
                      <a:pt x="849068" y="2466156"/>
                      <a:pt x="1039140" y="2534069"/>
                      <a:pt x="1236116" y="2572674"/>
                    </a:cubicBezTo>
                    <a:cubicBezTo>
                      <a:pt x="1236907" y="2572817"/>
                      <a:pt x="1237507" y="2573426"/>
                      <a:pt x="1238298" y="2573608"/>
                    </a:cubicBezTo>
                    <a:cubicBezTo>
                      <a:pt x="1296410" y="2585438"/>
                      <a:pt x="1355436" y="2592248"/>
                      <a:pt x="1414720" y="2593934"/>
                    </a:cubicBezTo>
                    <a:cubicBezTo>
                      <a:pt x="1590732" y="2593267"/>
                      <a:pt x="1766421" y="2608898"/>
                      <a:pt x="1939547" y="2640625"/>
                    </a:cubicBezTo>
                    <a:cubicBezTo>
                      <a:pt x="1959216" y="2485816"/>
                      <a:pt x="2017814" y="2338521"/>
                      <a:pt x="2109873" y="2212515"/>
                    </a:cubicBezTo>
                    <a:cubicBezTo>
                      <a:pt x="2216553" y="2070868"/>
                      <a:pt x="2277809" y="1900238"/>
                      <a:pt x="2285571" y="1723082"/>
                    </a:cubicBezTo>
                    <a:cubicBezTo>
                      <a:pt x="2274180" y="1613116"/>
                      <a:pt x="2233336" y="1508255"/>
                      <a:pt x="2167338" y="141956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C2A83BD7-E916-2858-3AB4-FBF36493EB2F}"/>
                  </a:ext>
                </a:extLst>
              </p:cNvPr>
              <p:cNvSpPr/>
              <p:nvPr/>
            </p:nvSpPr>
            <p:spPr>
              <a:xfrm>
                <a:off x="5359879" y="5691015"/>
                <a:ext cx="354644" cy="176384"/>
              </a:xfrm>
              <a:custGeom>
                <a:avLst/>
                <a:gdLst>
                  <a:gd name="connsiteX0" fmla="*/ 213608 w 354644"/>
                  <a:gd name="connsiteY0" fmla="*/ 176384 h 176384"/>
                  <a:gd name="connsiteX1" fmla="*/ 354644 w 354644"/>
                  <a:gd name="connsiteY1" fmla="*/ 124158 h 176384"/>
                  <a:gd name="connsiteX2" fmla="*/ 0 w 354644"/>
                  <a:gd name="connsiteY2" fmla="*/ 0 h 176384"/>
                  <a:gd name="connsiteX3" fmla="*/ 213608 w 354644"/>
                  <a:gd name="connsiteY3" fmla="*/ 176384 h 176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4644" h="176384">
                    <a:moveTo>
                      <a:pt x="213608" y="176384"/>
                    </a:moveTo>
                    <a:cubicBezTo>
                      <a:pt x="265376" y="176536"/>
                      <a:pt x="315459" y="157991"/>
                      <a:pt x="354644" y="124158"/>
                    </a:cubicBezTo>
                    <a:cubicBezTo>
                      <a:pt x="233086" y="93031"/>
                      <a:pt x="114433" y="51492"/>
                      <a:pt x="0" y="0"/>
                    </a:cubicBezTo>
                    <a:cubicBezTo>
                      <a:pt x="19869" y="102308"/>
                      <a:pt x="109385" y="176232"/>
                      <a:pt x="213608" y="17638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sp>
          <p:nvSpPr>
            <p:cNvPr id="191" name="Graphic 90">
              <a:extLst>
                <a:ext uri="{FF2B5EF4-FFF2-40B4-BE49-F238E27FC236}">
                  <a16:creationId xmlns:a16="http://schemas.microsoft.com/office/drawing/2014/main" id="{1F6EC41C-B175-71BA-9339-25DEE855DA6F}"/>
                </a:ext>
              </a:extLst>
            </p:cNvPr>
            <p:cNvSpPr/>
            <p:nvPr/>
          </p:nvSpPr>
          <p:spPr>
            <a:xfrm>
              <a:off x="5308804" y="4757977"/>
              <a:ext cx="265236" cy="252531"/>
            </a:xfrm>
            <a:custGeom>
              <a:avLst/>
              <a:gdLst>
                <a:gd name="connsiteX0" fmla="*/ 2040755 w 4875514"/>
                <a:gd name="connsiteY0" fmla="*/ 1554622 h 4641970"/>
                <a:gd name="connsiteX1" fmla="*/ 1344468 w 4875514"/>
                <a:gd name="connsiteY1" fmla="*/ 956537 h 4641970"/>
                <a:gd name="connsiteX2" fmla="*/ 185421 w 4875514"/>
                <a:gd name="connsiteY2" fmla="*/ 2359656 h 4641970"/>
                <a:gd name="connsiteX3" fmla="*/ 712694 w 4875514"/>
                <a:gd name="connsiteY3" fmla="*/ 4612499 h 4641970"/>
                <a:gd name="connsiteX4" fmla="*/ 1178885 w 4875514"/>
                <a:gd name="connsiteY4" fmla="*/ 4421275 h 4641970"/>
                <a:gd name="connsiteX5" fmla="*/ 2121622 w 4875514"/>
                <a:gd name="connsiteY5" fmla="*/ 2370876 h 4641970"/>
                <a:gd name="connsiteX6" fmla="*/ 2426775 w 4875514"/>
                <a:gd name="connsiteY6" fmla="*/ 2065733 h 4641970"/>
                <a:gd name="connsiteX7" fmla="*/ 2731937 w 4875514"/>
                <a:gd name="connsiteY7" fmla="*/ 2370886 h 4641970"/>
                <a:gd name="connsiteX8" fmla="*/ 3674674 w 4875514"/>
                <a:gd name="connsiteY8" fmla="*/ 4421275 h 4641970"/>
                <a:gd name="connsiteX9" fmla="*/ 4562718 w 4875514"/>
                <a:gd name="connsiteY9" fmla="*/ 4607203 h 4641970"/>
                <a:gd name="connsiteX10" fmla="*/ 4668141 w 4875514"/>
                <a:gd name="connsiteY10" fmla="*/ 2359656 h 4641970"/>
                <a:gd name="connsiteX11" fmla="*/ 3509091 w 4875514"/>
                <a:gd name="connsiteY11" fmla="*/ 956528 h 4641970"/>
                <a:gd name="connsiteX12" fmla="*/ 2821062 w 4875514"/>
                <a:gd name="connsiteY12" fmla="*/ 1512855 h 4641970"/>
                <a:gd name="connsiteX13" fmla="*/ 2855524 w 4875514"/>
                <a:gd name="connsiteY13" fmla="*/ 1528056 h 4641970"/>
                <a:gd name="connsiteX14" fmla="*/ 3441921 w 4875514"/>
                <a:gd name="connsiteY14" fmla="*/ 2264787 h 4641970"/>
                <a:gd name="connsiteX15" fmla="*/ 3492660 w 4875514"/>
                <a:gd name="connsiteY15" fmla="*/ 2016546 h 4641970"/>
                <a:gd name="connsiteX16" fmla="*/ 3595464 w 4875514"/>
                <a:gd name="connsiteY16" fmla="*/ 1953252 h 4641970"/>
                <a:gd name="connsiteX17" fmla="*/ 3658748 w 4875514"/>
                <a:gd name="connsiteY17" fmla="*/ 2056056 h 4641970"/>
                <a:gd name="connsiteX18" fmla="*/ 3582881 w 4875514"/>
                <a:gd name="connsiteY18" fmla="*/ 2569129 h 4641970"/>
                <a:gd name="connsiteX19" fmla="*/ 3837665 w 4875514"/>
                <a:gd name="connsiteY19" fmla="*/ 2671980 h 4641970"/>
                <a:gd name="connsiteX20" fmla="*/ 3919704 w 4875514"/>
                <a:gd name="connsiteY20" fmla="*/ 2760715 h 4641970"/>
                <a:gd name="connsiteX21" fmla="*/ 3830969 w 4875514"/>
                <a:gd name="connsiteY21" fmla="*/ 2842764 h 4641970"/>
                <a:gd name="connsiteX22" fmla="*/ 3594911 w 4875514"/>
                <a:gd name="connsiteY22" fmla="*/ 2786071 h 4641970"/>
                <a:gd name="connsiteX23" fmla="*/ 3848000 w 4875514"/>
                <a:gd name="connsiteY23" fmla="*/ 3255548 h 4641970"/>
                <a:gd name="connsiteX24" fmla="*/ 4023374 w 4875514"/>
                <a:gd name="connsiteY24" fmla="*/ 3742009 h 4641970"/>
                <a:gd name="connsiteX25" fmla="*/ 3951394 w 4875514"/>
                <a:gd name="connsiteY25" fmla="*/ 3937691 h 4641970"/>
                <a:gd name="connsiteX26" fmla="*/ 3831846 w 4875514"/>
                <a:gd name="connsiteY26" fmla="*/ 3954102 h 4641970"/>
                <a:gd name="connsiteX27" fmla="*/ 3815434 w 4875514"/>
                <a:gd name="connsiteY27" fmla="*/ 3834554 h 4641970"/>
                <a:gd name="connsiteX28" fmla="*/ 3855820 w 4875514"/>
                <a:gd name="connsiteY28" fmla="*/ 3706424 h 4641970"/>
                <a:gd name="connsiteX29" fmla="*/ 3856011 w 4875514"/>
                <a:gd name="connsiteY29" fmla="*/ 3706472 h 4641970"/>
                <a:gd name="connsiteX30" fmla="*/ 3725442 w 4875514"/>
                <a:gd name="connsiteY30" fmla="*/ 3374763 h 4641970"/>
                <a:gd name="connsiteX31" fmla="*/ 3410174 w 4875514"/>
                <a:gd name="connsiteY31" fmla="*/ 2631299 h 4641970"/>
                <a:gd name="connsiteX32" fmla="*/ 2782086 w 4875514"/>
                <a:gd name="connsiteY32" fmla="*/ 1686448 h 4641970"/>
                <a:gd name="connsiteX33" fmla="*/ 2770732 w 4875514"/>
                <a:gd name="connsiteY33" fmla="*/ 1789918 h 4641970"/>
                <a:gd name="connsiteX34" fmla="*/ 2645907 w 4875514"/>
                <a:gd name="connsiteY34" fmla="*/ 1665102 h 4641970"/>
                <a:gd name="connsiteX35" fmla="*/ 2645907 w 4875514"/>
                <a:gd name="connsiteY35" fmla="*/ 219223 h 4641970"/>
                <a:gd name="connsiteX36" fmla="*/ 2271955 w 4875514"/>
                <a:gd name="connsiteY36" fmla="*/ 64405 h 4641970"/>
                <a:gd name="connsiteX37" fmla="*/ 2207662 w 4875514"/>
                <a:gd name="connsiteY37" fmla="*/ 219223 h 4641970"/>
                <a:gd name="connsiteX38" fmla="*/ 2207662 w 4875514"/>
                <a:gd name="connsiteY38" fmla="*/ 1665102 h 4641970"/>
                <a:gd name="connsiteX39" fmla="*/ 2082846 w 4875514"/>
                <a:gd name="connsiteY39" fmla="*/ 1789918 h 4641970"/>
                <a:gd name="connsiteX40" fmla="*/ 2076702 w 4875514"/>
                <a:gd name="connsiteY40" fmla="*/ 1727796 h 4641970"/>
                <a:gd name="connsiteX41" fmla="*/ 1443642 w 4875514"/>
                <a:gd name="connsiteY41" fmla="*/ 2631299 h 4641970"/>
                <a:gd name="connsiteX42" fmla="*/ 1128374 w 4875514"/>
                <a:gd name="connsiteY42" fmla="*/ 3374763 h 4641970"/>
                <a:gd name="connsiteX43" fmla="*/ 997796 w 4875514"/>
                <a:gd name="connsiteY43" fmla="*/ 3706472 h 4641970"/>
                <a:gd name="connsiteX44" fmla="*/ 997996 w 4875514"/>
                <a:gd name="connsiteY44" fmla="*/ 3706424 h 4641970"/>
                <a:gd name="connsiteX45" fmla="*/ 1038382 w 4875514"/>
                <a:gd name="connsiteY45" fmla="*/ 3834554 h 4641970"/>
                <a:gd name="connsiteX46" fmla="*/ 1021971 w 4875514"/>
                <a:gd name="connsiteY46" fmla="*/ 3954102 h 4641970"/>
                <a:gd name="connsiteX47" fmla="*/ 902422 w 4875514"/>
                <a:gd name="connsiteY47" fmla="*/ 3937691 h 4641970"/>
                <a:gd name="connsiteX48" fmla="*/ 830437 w 4875514"/>
                <a:gd name="connsiteY48" fmla="*/ 3742009 h 4641970"/>
                <a:gd name="connsiteX49" fmla="*/ 1005816 w 4875514"/>
                <a:gd name="connsiteY49" fmla="*/ 3255548 h 4641970"/>
                <a:gd name="connsiteX50" fmla="*/ 1258905 w 4875514"/>
                <a:gd name="connsiteY50" fmla="*/ 2786071 h 4641970"/>
                <a:gd name="connsiteX51" fmla="*/ 1022847 w 4875514"/>
                <a:gd name="connsiteY51" fmla="*/ 2842764 h 4641970"/>
                <a:gd name="connsiteX52" fmla="*/ 934104 w 4875514"/>
                <a:gd name="connsiteY52" fmla="*/ 2760715 h 4641970"/>
                <a:gd name="connsiteX53" fmla="*/ 1016151 w 4875514"/>
                <a:gd name="connsiteY53" fmla="*/ 2671980 h 4641970"/>
                <a:gd name="connsiteX54" fmla="*/ 1270926 w 4875514"/>
                <a:gd name="connsiteY54" fmla="*/ 2569129 h 4641970"/>
                <a:gd name="connsiteX55" fmla="*/ 1195059 w 4875514"/>
                <a:gd name="connsiteY55" fmla="*/ 2056056 h 4641970"/>
                <a:gd name="connsiteX56" fmla="*/ 1258352 w 4875514"/>
                <a:gd name="connsiteY56" fmla="*/ 1953252 h 4641970"/>
                <a:gd name="connsiteX57" fmla="*/ 1361156 w 4875514"/>
                <a:gd name="connsiteY57" fmla="*/ 2016546 h 4641970"/>
                <a:gd name="connsiteX58" fmla="*/ 1411934 w 4875514"/>
                <a:gd name="connsiteY58" fmla="*/ 2265101 h 4641970"/>
                <a:gd name="connsiteX59" fmla="*/ 2040765 w 4875514"/>
                <a:gd name="connsiteY59" fmla="*/ 1554622 h 4641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875514" h="4641970">
                  <a:moveTo>
                    <a:pt x="2040755" y="1554622"/>
                  </a:moveTo>
                  <a:cubicBezTo>
                    <a:pt x="1934313" y="1190671"/>
                    <a:pt x="1726487" y="968520"/>
                    <a:pt x="1344468" y="956537"/>
                  </a:cubicBezTo>
                  <a:cubicBezTo>
                    <a:pt x="690072" y="936001"/>
                    <a:pt x="342307" y="1784669"/>
                    <a:pt x="185421" y="2359656"/>
                  </a:cubicBezTo>
                  <a:cubicBezTo>
                    <a:pt x="45990" y="2870643"/>
                    <a:pt x="-341125" y="4870608"/>
                    <a:pt x="712694" y="4612499"/>
                  </a:cubicBezTo>
                  <a:cubicBezTo>
                    <a:pt x="861545" y="4576038"/>
                    <a:pt x="1021866" y="4507896"/>
                    <a:pt x="1178885" y="4421275"/>
                  </a:cubicBezTo>
                  <a:cubicBezTo>
                    <a:pt x="2258401" y="3825772"/>
                    <a:pt x="2205128" y="3442296"/>
                    <a:pt x="2121622" y="2370876"/>
                  </a:cubicBezTo>
                  <a:lnTo>
                    <a:pt x="2426775" y="2065733"/>
                  </a:lnTo>
                  <a:lnTo>
                    <a:pt x="2731937" y="2370886"/>
                  </a:lnTo>
                  <a:cubicBezTo>
                    <a:pt x="2653355" y="3379059"/>
                    <a:pt x="2621409" y="3840269"/>
                    <a:pt x="3674674" y="4421275"/>
                  </a:cubicBezTo>
                  <a:cubicBezTo>
                    <a:pt x="3929372" y="4561769"/>
                    <a:pt x="4299295" y="4711273"/>
                    <a:pt x="4562718" y="4607203"/>
                  </a:cubicBezTo>
                  <a:cubicBezTo>
                    <a:pt x="5124683" y="4385185"/>
                    <a:pt x="4780307" y="2770707"/>
                    <a:pt x="4668141" y="2359656"/>
                  </a:cubicBezTo>
                  <a:cubicBezTo>
                    <a:pt x="4511245" y="1784669"/>
                    <a:pt x="4163487" y="935992"/>
                    <a:pt x="3509091" y="956528"/>
                  </a:cubicBezTo>
                  <a:cubicBezTo>
                    <a:pt x="3142331" y="968043"/>
                    <a:pt x="2916998" y="1200320"/>
                    <a:pt x="2821062" y="1512855"/>
                  </a:cubicBezTo>
                  <a:cubicBezTo>
                    <a:pt x="2833311" y="1517989"/>
                    <a:pt x="2845351" y="1523789"/>
                    <a:pt x="2855524" y="1528056"/>
                  </a:cubicBezTo>
                  <a:cubicBezTo>
                    <a:pt x="2971938" y="1576853"/>
                    <a:pt x="3318696" y="1927497"/>
                    <a:pt x="3441921" y="2264787"/>
                  </a:cubicBezTo>
                  <a:cubicBezTo>
                    <a:pt x="3454580" y="2187901"/>
                    <a:pt x="3471296" y="2105376"/>
                    <a:pt x="3492660" y="2016546"/>
                  </a:cubicBezTo>
                  <a:cubicBezTo>
                    <a:pt x="3503566" y="1970674"/>
                    <a:pt x="3549601" y="1942337"/>
                    <a:pt x="3595464" y="1953252"/>
                  </a:cubicBezTo>
                  <a:cubicBezTo>
                    <a:pt x="3641327" y="1964159"/>
                    <a:pt x="3669664" y="2010193"/>
                    <a:pt x="3658748" y="2056056"/>
                  </a:cubicBezTo>
                  <a:cubicBezTo>
                    <a:pt x="3609151" y="2262339"/>
                    <a:pt x="3586462" y="2430350"/>
                    <a:pt x="3582881" y="2569129"/>
                  </a:cubicBezTo>
                  <a:cubicBezTo>
                    <a:pt x="3638374" y="2623136"/>
                    <a:pt x="3719527" y="2667056"/>
                    <a:pt x="3837665" y="2671980"/>
                  </a:cubicBezTo>
                  <a:cubicBezTo>
                    <a:pt x="3884824" y="2673828"/>
                    <a:pt x="3921552" y="2713557"/>
                    <a:pt x="3919704" y="2760715"/>
                  </a:cubicBezTo>
                  <a:cubicBezTo>
                    <a:pt x="3917866" y="2807873"/>
                    <a:pt x="3878128" y="2844611"/>
                    <a:pt x="3830969" y="2842764"/>
                  </a:cubicBezTo>
                  <a:cubicBezTo>
                    <a:pt x="3736900" y="2838839"/>
                    <a:pt x="3659138" y="2817560"/>
                    <a:pt x="3594911" y="2786071"/>
                  </a:cubicBezTo>
                  <a:cubicBezTo>
                    <a:pt x="3632821" y="3035245"/>
                    <a:pt x="3749435" y="3154641"/>
                    <a:pt x="3848000" y="3255548"/>
                  </a:cubicBezTo>
                  <a:cubicBezTo>
                    <a:pt x="3977512" y="3388156"/>
                    <a:pt x="4082334" y="3495541"/>
                    <a:pt x="4023374" y="3742009"/>
                  </a:cubicBezTo>
                  <a:cubicBezTo>
                    <a:pt x="4022165" y="3748753"/>
                    <a:pt x="3999124" y="3874835"/>
                    <a:pt x="3951394" y="3937691"/>
                  </a:cubicBezTo>
                  <a:cubicBezTo>
                    <a:pt x="3922914" y="3975229"/>
                    <a:pt x="3869384" y="3982582"/>
                    <a:pt x="3831846" y="3954102"/>
                  </a:cubicBezTo>
                  <a:cubicBezTo>
                    <a:pt x="3794298" y="3925623"/>
                    <a:pt x="3786954" y="3872092"/>
                    <a:pt x="3815434" y="3834554"/>
                  </a:cubicBezTo>
                  <a:cubicBezTo>
                    <a:pt x="3838685" y="3803922"/>
                    <a:pt x="3850991" y="3726007"/>
                    <a:pt x="3855820" y="3706424"/>
                  </a:cubicBezTo>
                  <a:lnTo>
                    <a:pt x="3856011" y="3706472"/>
                  </a:lnTo>
                  <a:cubicBezTo>
                    <a:pt x="3895015" y="3548385"/>
                    <a:pt x="3819215" y="3470785"/>
                    <a:pt x="3725442" y="3374763"/>
                  </a:cubicBezTo>
                  <a:cubicBezTo>
                    <a:pt x="3585148" y="3231126"/>
                    <a:pt x="3413670" y="3055466"/>
                    <a:pt x="3410174" y="2631299"/>
                  </a:cubicBezTo>
                  <a:cubicBezTo>
                    <a:pt x="3163762" y="2300829"/>
                    <a:pt x="3309342" y="2039911"/>
                    <a:pt x="2782086" y="1686448"/>
                  </a:cubicBezTo>
                  <a:cubicBezTo>
                    <a:pt x="2777009" y="1720423"/>
                    <a:pt x="2773228" y="1754961"/>
                    <a:pt x="2770732" y="1789918"/>
                  </a:cubicBezTo>
                  <a:lnTo>
                    <a:pt x="2645907" y="1665102"/>
                  </a:lnTo>
                  <a:lnTo>
                    <a:pt x="2645907" y="219223"/>
                  </a:lnTo>
                  <a:cubicBezTo>
                    <a:pt x="2645907" y="25787"/>
                    <a:pt x="2410306" y="-73932"/>
                    <a:pt x="2271955" y="64405"/>
                  </a:cubicBezTo>
                  <a:cubicBezTo>
                    <a:pt x="2232284" y="104074"/>
                    <a:pt x="2207662" y="158880"/>
                    <a:pt x="2207662" y="219223"/>
                  </a:cubicBezTo>
                  <a:lnTo>
                    <a:pt x="2207662" y="1665102"/>
                  </a:lnTo>
                  <a:lnTo>
                    <a:pt x="2082846" y="1789918"/>
                  </a:lnTo>
                  <a:cubicBezTo>
                    <a:pt x="2081331" y="1768753"/>
                    <a:pt x="2079265" y="1748046"/>
                    <a:pt x="2076702" y="1727796"/>
                  </a:cubicBezTo>
                  <a:cubicBezTo>
                    <a:pt x="1550446" y="2035787"/>
                    <a:pt x="1688149" y="2303391"/>
                    <a:pt x="1443642" y="2631299"/>
                  </a:cubicBezTo>
                  <a:cubicBezTo>
                    <a:pt x="1440156" y="3055495"/>
                    <a:pt x="1268659" y="3231126"/>
                    <a:pt x="1128374" y="3374763"/>
                  </a:cubicBezTo>
                  <a:cubicBezTo>
                    <a:pt x="1034591" y="3470775"/>
                    <a:pt x="958801" y="3548385"/>
                    <a:pt x="997796" y="3706472"/>
                  </a:cubicBezTo>
                  <a:lnTo>
                    <a:pt x="997996" y="3706424"/>
                  </a:lnTo>
                  <a:cubicBezTo>
                    <a:pt x="1002825" y="3726007"/>
                    <a:pt x="1015132" y="3803922"/>
                    <a:pt x="1038382" y="3834554"/>
                  </a:cubicBezTo>
                  <a:cubicBezTo>
                    <a:pt x="1066862" y="3872092"/>
                    <a:pt x="1059509" y="3925623"/>
                    <a:pt x="1021971" y="3954102"/>
                  </a:cubicBezTo>
                  <a:cubicBezTo>
                    <a:pt x="984432" y="3982582"/>
                    <a:pt x="930902" y="3975229"/>
                    <a:pt x="902422" y="3937691"/>
                  </a:cubicBezTo>
                  <a:cubicBezTo>
                    <a:pt x="854692" y="3874835"/>
                    <a:pt x="831644" y="3748753"/>
                    <a:pt x="830437" y="3742009"/>
                  </a:cubicBezTo>
                  <a:cubicBezTo>
                    <a:pt x="771477" y="3495541"/>
                    <a:pt x="876297" y="3388156"/>
                    <a:pt x="1005816" y="3255548"/>
                  </a:cubicBezTo>
                  <a:cubicBezTo>
                    <a:pt x="1104371" y="3154641"/>
                    <a:pt x="1220995" y="3035264"/>
                    <a:pt x="1258905" y="2786071"/>
                  </a:cubicBezTo>
                  <a:cubicBezTo>
                    <a:pt x="1194668" y="2817560"/>
                    <a:pt x="1116916" y="2838839"/>
                    <a:pt x="1022847" y="2842764"/>
                  </a:cubicBezTo>
                  <a:cubicBezTo>
                    <a:pt x="975689" y="2844611"/>
                    <a:pt x="935951" y="2807873"/>
                    <a:pt x="934104" y="2760715"/>
                  </a:cubicBezTo>
                  <a:cubicBezTo>
                    <a:pt x="932257" y="2713557"/>
                    <a:pt x="968993" y="2673828"/>
                    <a:pt x="1016151" y="2671980"/>
                  </a:cubicBezTo>
                  <a:cubicBezTo>
                    <a:pt x="1134280" y="2667056"/>
                    <a:pt x="1215433" y="2623136"/>
                    <a:pt x="1270926" y="2569129"/>
                  </a:cubicBezTo>
                  <a:cubicBezTo>
                    <a:pt x="1267344" y="2430350"/>
                    <a:pt x="1244665" y="2262329"/>
                    <a:pt x="1195059" y="2056056"/>
                  </a:cubicBezTo>
                  <a:cubicBezTo>
                    <a:pt x="1184153" y="2010193"/>
                    <a:pt x="1212490" y="1964159"/>
                    <a:pt x="1258352" y="1953252"/>
                  </a:cubicBezTo>
                  <a:cubicBezTo>
                    <a:pt x="1304215" y="1942337"/>
                    <a:pt x="1350240" y="1970674"/>
                    <a:pt x="1361156" y="2016546"/>
                  </a:cubicBezTo>
                  <a:cubicBezTo>
                    <a:pt x="1382539" y="2105491"/>
                    <a:pt x="1399256" y="2188091"/>
                    <a:pt x="1411934" y="2265101"/>
                  </a:cubicBezTo>
                  <a:cubicBezTo>
                    <a:pt x="1547893" y="1899636"/>
                    <a:pt x="1958221" y="1587178"/>
                    <a:pt x="2040765" y="1554622"/>
                  </a:cubicBezTo>
                  <a:close/>
                </a:path>
              </a:pathLst>
            </a:custGeom>
            <a:solidFill>
              <a:srgbClr val="E2901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</p:grpSp>
      <p:grpSp>
        <p:nvGrpSpPr>
          <p:cNvPr id="207" name="Graphic 88">
            <a:extLst>
              <a:ext uri="{FF2B5EF4-FFF2-40B4-BE49-F238E27FC236}">
                <a16:creationId xmlns:a16="http://schemas.microsoft.com/office/drawing/2014/main" id="{B6A5A760-3AE3-2541-4348-EFD12E77B174}"/>
              </a:ext>
            </a:extLst>
          </p:cNvPr>
          <p:cNvGrpSpPr/>
          <p:nvPr/>
        </p:nvGrpSpPr>
        <p:grpSpPr>
          <a:xfrm>
            <a:off x="10311839" y="3627579"/>
            <a:ext cx="221532" cy="318094"/>
            <a:chOff x="4397825" y="990600"/>
            <a:chExt cx="3396366" cy="4876800"/>
          </a:xfrm>
          <a:solidFill>
            <a:srgbClr val="E29018"/>
          </a:solidFill>
        </p:grpSpPr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850E58C6-DB86-26D6-1FAE-B6917C29BA2B}"/>
                </a:ext>
              </a:extLst>
            </p:cNvPr>
            <p:cNvSpPr/>
            <p:nvPr/>
          </p:nvSpPr>
          <p:spPr>
            <a:xfrm>
              <a:off x="5355755" y="990600"/>
              <a:ext cx="1393383" cy="1741712"/>
            </a:xfrm>
            <a:custGeom>
              <a:avLst/>
              <a:gdLst>
                <a:gd name="connsiteX0" fmla="*/ 112147 w 1393383"/>
                <a:gd name="connsiteY0" fmla="*/ 1710338 h 1741712"/>
                <a:gd name="connsiteX1" fmla="*/ 159268 w 1393383"/>
                <a:gd name="connsiteY1" fmla="*/ 1726911 h 1741712"/>
                <a:gd name="connsiteX2" fmla="*/ 194367 w 1393383"/>
                <a:gd name="connsiteY2" fmla="*/ 1739256 h 1741712"/>
                <a:gd name="connsiteX3" fmla="*/ 201359 w 1393383"/>
                <a:gd name="connsiteY3" fmla="*/ 1741713 h 1741712"/>
                <a:gd name="connsiteX4" fmla="*/ 255060 w 1393383"/>
                <a:gd name="connsiteY4" fmla="*/ 1741713 h 1741712"/>
                <a:gd name="connsiteX5" fmla="*/ 441036 w 1393383"/>
                <a:gd name="connsiteY5" fmla="*/ 1387088 h 1741712"/>
                <a:gd name="connsiteX6" fmla="*/ 451495 w 1393383"/>
                <a:gd name="connsiteY6" fmla="*/ 1372524 h 1741712"/>
                <a:gd name="connsiteX7" fmla="*/ 497729 w 1393383"/>
                <a:gd name="connsiteY7" fmla="*/ 1312136 h 1741712"/>
                <a:gd name="connsiteX8" fmla="*/ 521465 w 1393383"/>
                <a:gd name="connsiteY8" fmla="*/ 1283265 h 1741712"/>
                <a:gd name="connsiteX9" fmla="*/ 556879 w 1393383"/>
                <a:gd name="connsiteY9" fmla="*/ 1241641 h 1741712"/>
                <a:gd name="connsiteX10" fmla="*/ 578330 w 1393383"/>
                <a:gd name="connsiteY10" fmla="*/ 1217647 h 1741712"/>
                <a:gd name="connsiteX11" fmla="*/ 610457 w 1393383"/>
                <a:gd name="connsiteY11" fmla="*/ 1183272 h 1741712"/>
                <a:gd name="connsiteX12" fmla="*/ 957958 w 1393383"/>
                <a:gd name="connsiteY12" fmla="*/ 696687 h 1741712"/>
                <a:gd name="connsiteX13" fmla="*/ 1045045 w 1393383"/>
                <a:gd name="connsiteY13" fmla="*/ 783774 h 1741712"/>
                <a:gd name="connsiteX14" fmla="*/ 957958 w 1393383"/>
                <a:gd name="connsiteY14" fmla="*/ 870861 h 1741712"/>
                <a:gd name="connsiteX15" fmla="*/ 818055 w 1393383"/>
                <a:gd name="connsiteY15" fmla="*/ 1010974 h 1741712"/>
                <a:gd name="connsiteX16" fmla="*/ 834419 w 1393383"/>
                <a:gd name="connsiteY16" fmla="*/ 1002116 h 1741712"/>
                <a:gd name="connsiteX17" fmla="*/ 890149 w 1393383"/>
                <a:gd name="connsiteY17" fmla="*/ 971941 h 1741712"/>
                <a:gd name="connsiteX18" fmla="*/ 931231 w 1393383"/>
                <a:gd name="connsiteY18" fmla="*/ 953033 h 1741712"/>
                <a:gd name="connsiteX19" fmla="*/ 979761 w 1393383"/>
                <a:gd name="connsiteY19" fmla="*/ 933774 h 1741712"/>
                <a:gd name="connsiteX20" fmla="*/ 1011146 w 1393383"/>
                <a:gd name="connsiteY20" fmla="*/ 922725 h 1741712"/>
                <a:gd name="connsiteX21" fmla="*/ 1079049 w 1393383"/>
                <a:gd name="connsiteY21" fmla="*/ 904065 h 1741712"/>
                <a:gd name="connsiteX22" fmla="*/ 1105319 w 1393383"/>
                <a:gd name="connsiteY22" fmla="*/ 898246 h 1741712"/>
                <a:gd name="connsiteX23" fmla="*/ 1179805 w 1393383"/>
                <a:gd name="connsiteY23" fmla="*/ 885225 h 1741712"/>
                <a:gd name="connsiteX24" fmla="*/ 1191540 w 1393383"/>
                <a:gd name="connsiteY24" fmla="*/ 883796 h 1741712"/>
                <a:gd name="connsiteX25" fmla="*/ 1367066 w 1393383"/>
                <a:gd name="connsiteY25" fmla="*/ 871766 h 1741712"/>
                <a:gd name="connsiteX26" fmla="*/ 1368638 w 1393383"/>
                <a:gd name="connsiteY26" fmla="*/ 871699 h 1741712"/>
                <a:gd name="connsiteX27" fmla="*/ 1393384 w 1393383"/>
                <a:gd name="connsiteY27" fmla="*/ 696678 h 1741712"/>
                <a:gd name="connsiteX28" fmla="*/ 1020842 w 1393383"/>
                <a:gd name="connsiteY28" fmla="*/ 293818 h 1741712"/>
                <a:gd name="connsiteX29" fmla="*/ 957948 w 1393383"/>
                <a:gd name="connsiteY29" fmla="*/ 210131 h 1741712"/>
                <a:gd name="connsiteX30" fmla="*/ 957948 w 1393383"/>
                <a:gd name="connsiteY30" fmla="*/ 87087 h 1741712"/>
                <a:gd name="connsiteX31" fmla="*/ 870861 w 1393383"/>
                <a:gd name="connsiteY31" fmla="*/ 0 h 1741712"/>
                <a:gd name="connsiteX32" fmla="*/ 783774 w 1393383"/>
                <a:gd name="connsiteY32" fmla="*/ 87087 h 1741712"/>
                <a:gd name="connsiteX33" fmla="*/ 783774 w 1393383"/>
                <a:gd name="connsiteY33" fmla="*/ 178422 h 1741712"/>
                <a:gd name="connsiteX34" fmla="*/ 704421 w 1393383"/>
                <a:gd name="connsiteY34" fmla="*/ 265166 h 1741712"/>
                <a:gd name="connsiteX35" fmla="*/ 507502 w 1393383"/>
                <a:gd name="connsiteY35" fmla="*/ 310496 h 1741712"/>
                <a:gd name="connsiteX36" fmla="*/ 440817 w 1393383"/>
                <a:gd name="connsiteY36" fmla="*/ 309744 h 1741712"/>
                <a:gd name="connsiteX37" fmla="*/ 394230 w 1393383"/>
                <a:gd name="connsiteY37" fmla="*/ 262023 h 1741712"/>
                <a:gd name="connsiteX38" fmla="*/ 318240 w 1393383"/>
                <a:gd name="connsiteY38" fmla="*/ 72123 h 1741712"/>
                <a:gd name="connsiteX39" fmla="*/ 245812 w 1393383"/>
                <a:gd name="connsiteY39" fmla="*/ 38938 h 1741712"/>
                <a:gd name="connsiteX40" fmla="*/ 208912 w 1393383"/>
                <a:gd name="connsiteY40" fmla="*/ 109538 h 1741712"/>
                <a:gd name="connsiteX41" fmla="*/ 291494 w 1393383"/>
                <a:gd name="connsiteY41" fmla="*/ 398516 h 1741712"/>
                <a:gd name="connsiteX42" fmla="*/ 273758 w 1393383"/>
                <a:gd name="connsiteY42" fmla="*/ 479222 h 1741712"/>
                <a:gd name="connsiteX43" fmla="*/ 273758 w 1393383"/>
                <a:gd name="connsiteY43" fmla="*/ 479222 h 1741712"/>
                <a:gd name="connsiteX44" fmla="*/ 0 w 1393383"/>
                <a:gd name="connsiteY44" fmla="*/ 1575359 h 1741712"/>
                <a:gd name="connsiteX45" fmla="*/ 0 w 1393383"/>
                <a:gd name="connsiteY45" fmla="*/ 1670752 h 1741712"/>
                <a:gd name="connsiteX46" fmla="*/ 1857 w 1393383"/>
                <a:gd name="connsiteY46" fmla="*/ 1671438 h 1741712"/>
                <a:gd name="connsiteX47" fmla="*/ 112147 w 1393383"/>
                <a:gd name="connsiteY47" fmla="*/ 1710338 h 174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393383" h="1741712">
                  <a:moveTo>
                    <a:pt x="112147" y="1710338"/>
                  </a:moveTo>
                  <a:cubicBezTo>
                    <a:pt x="128702" y="1716091"/>
                    <a:pt x="143599" y="1721425"/>
                    <a:pt x="159268" y="1726911"/>
                  </a:cubicBezTo>
                  <a:cubicBezTo>
                    <a:pt x="170974" y="1731007"/>
                    <a:pt x="182937" y="1735122"/>
                    <a:pt x="194367" y="1739256"/>
                  </a:cubicBezTo>
                  <a:cubicBezTo>
                    <a:pt x="196587" y="1740065"/>
                    <a:pt x="199158" y="1740913"/>
                    <a:pt x="201359" y="1741713"/>
                  </a:cubicBezTo>
                  <a:lnTo>
                    <a:pt x="255060" y="1741713"/>
                  </a:lnTo>
                  <a:cubicBezTo>
                    <a:pt x="296561" y="1613840"/>
                    <a:pt x="359445" y="1493939"/>
                    <a:pt x="441036" y="1387088"/>
                  </a:cubicBezTo>
                  <a:cubicBezTo>
                    <a:pt x="444532" y="1382220"/>
                    <a:pt x="447942" y="1377382"/>
                    <a:pt x="451495" y="1372524"/>
                  </a:cubicBezTo>
                  <a:cubicBezTo>
                    <a:pt x="466582" y="1351969"/>
                    <a:pt x="481994" y="1331843"/>
                    <a:pt x="497729" y="1312136"/>
                  </a:cubicBezTo>
                  <a:cubicBezTo>
                    <a:pt x="505473" y="1302410"/>
                    <a:pt x="513493" y="1292895"/>
                    <a:pt x="521465" y="1283265"/>
                  </a:cubicBezTo>
                  <a:cubicBezTo>
                    <a:pt x="533190" y="1269054"/>
                    <a:pt x="544992" y="1255176"/>
                    <a:pt x="556879" y="1241641"/>
                  </a:cubicBezTo>
                  <a:cubicBezTo>
                    <a:pt x="563975" y="1233573"/>
                    <a:pt x="571081" y="1225601"/>
                    <a:pt x="578330" y="1217647"/>
                  </a:cubicBezTo>
                  <a:cubicBezTo>
                    <a:pt x="589083" y="1205817"/>
                    <a:pt x="599751" y="1194445"/>
                    <a:pt x="610457" y="1183272"/>
                  </a:cubicBezTo>
                  <a:cubicBezTo>
                    <a:pt x="619068" y="987247"/>
                    <a:pt x="699278" y="696687"/>
                    <a:pt x="957958" y="696687"/>
                  </a:cubicBezTo>
                  <a:cubicBezTo>
                    <a:pt x="1006050" y="696687"/>
                    <a:pt x="1045045" y="735673"/>
                    <a:pt x="1045045" y="783774"/>
                  </a:cubicBezTo>
                  <a:cubicBezTo>
                    <a:pt x="1045045" y="831866"/>
                    <a:pt x="1006059" y="870861"/>
                    <a:pt x="957958" y="870861"/>
                  </a:cubicBezTo>
                  <a:cubicBezTo>
                    <a:pt x="885177" y="870861"/>
                    <a:pt x="842763" y="936612"/>
                    <a:pt x="818055" y="1010974"/>
                  </a:cubicBezTo>
                  <a:cubicBezTo>
                    <a:pt x="823503" y="1007602"/>
                    <a:pt x="828970" y="1005326"/>
                    <a:pt x="834419" y="1002116"/>
                  </a:cubicBezTo>
                  <a:cubicBezTo>
                    <a:pt x="853002" y="991172"/>
                    <a:pt x="871585" y="981113"/>
                    <a:pt x="890149" y="971941"/>
                  </a:cubicBezTo>
                  <a:cubicBezTo>
                    <a:pt x="903827" y="965178"/>
                    <a:pt x="917524" y="958920"/>
                    <a:pt x="931231" y="953033"/>
                  </a:cubicBezTo>
                  <a:cubicBezTo>
                    <a:pt x="947423" y="946023"/>
                    <a:pt x="963606" y="939603"/>
                    <a:pt x="979761" y="933774"/>
                  </a:cubicBezTo>
                  <a:cubicBezTo>
                    <a:pt x="990219" y="930021"/>
                    <a:pt x="1000678" y="926049"/>
                    <a:pt x="1011146" y="922725"/>
                  </a:cubicBezTo>
                  <a:cubicBezTo>
                    <a:pt x="1033853" y="915476"/>
                    <a:pt x="1056484" y="909428"/>
                    <a:pt x="1079049" y="904065"/>
                  </a:cubicBezTo>
                  <a:cubicBezTo>
                    <a:pt x="1087803" y="902008"/>
                    <a:pt x="1096556" y="900046"/>
                    <a:pt x="1105319" y="898246"/>
                  </a:cubicBezTo>
                  <a:cubicBezTo>
                    <a:pt x="1130265" y="893035"/>
                    <a:pt x="1155116" y="888616"/>
                    <a:pt x="1179805" y="885225"/>
                  </a:cubicBezTo>
                  <a:cubicBezTo>
                    <a:pt x="1183710" y="884701"/>
                    <a:pt x="1187625" y="884291"/>
                    <a:pt x="1191540" y="883796"/>
                  </a:cubicBezTo>
                  <a:cubicBezTo>
                    <a:pt x="1249794" y="876691"/>
                    <a:pt x="1308383" y="872681"/>
                    <a:pt x="1367066" y="871766"/>
                  </a:cubicBezTo>
                  <a:lnTo>
                    <a:pt x="1368638" y="871699"/>
                  </a:lnTo>
                  <a:cubicBezTo>
                    <a:pt x="1384345" y="814654"/>
                    <a:pt x="1392660" y="755837"/>
                    <a:pt x="1393384" y="696678"/>
                  </a:cubicBezTo>
                  <a:cubicBezTo>
                    <a:pt x="1393384" y="520122"/>
                    <a:pt x="1243660" y="358197"/>
                    <a:pt x="1020842" y="293818"/>
                  </a:cubicBezTo>
                  <a:cubicBezTo>
                    <a:pt x="983590" y="283026"/>
                    <a:pt x="957958" y="248917"/>
                    <a:pt x="957948" y="210131"/>
                  </a:cubicBezTo>
                  <a:lnTo>
                    <a:pt x="957948" y="87087"/>
                  </a:lnTo>
                  <a:cubicBezTo>
                    <a:pt x="957948" y="38995"/>
                    <a:pt x="918963" y="0"/>
                    <a:pt x="870861" y="0"/>
                  </a:cubicBezTo>
                  <a:cubicBezTo>
                    <a:pt x="822760" y="0"/>
                    <a:pt x="783774" y="38986"/>
                    <a:pt x="783774" y="87087"/>
                  </a:cubicBezTo>
                  <a:lnTo>
                    <a:pt x="783774" y="178422"/>
                  </a:lnTo>
                  <a:cubicBezTo>
                    <a:pt x="783765" y="223514"/>
                    <a:pt x="749341" y="261147"/>
                    <a:pt x="704421" y="265166"/>
                  </a:cubicBezTo>
                  <a:cubicBezTo>
                    <a:pt x="636918" y="270586"/>
                    <a:pt x="570576" y="285855"/>
                    <a:pt x="507502" y="310496"/>
                  </a:cubicBezTo>
                  <a:cubicBezTo>
                    <a:pt x="486051" y="319107"/>
                    <a:pt x="462058" y="318840"/>
                    <a:pt x="440817" y="309744"/>
                  </a:cubicBezTo>
                  <a:cubicBezTo>
                    <a:pt x="419567" y="300647"/>
                    <a:pt x="402803" y="283483"/>
                    <a:pt x="394230" y="262023"/>
                  </a:cubicBezTo>
                  <a:lnTo>
                    <a:pt x="318240" y="72123"/>
                  </a:lnTo>
                  <a:cubicBezTo>
                    <a:pt x="306772" y="43558"/>
                    <a:pt x="274939" y="28966"/>
                    <a:pt x="245812" y="38938"/>
                  </a:cubicBezTo>
                  <a:cubicBezTo>
                    <a:pt x="216684" y="48911"/>
                    <a:pt x="200473" y="79934"/>
                    <a:pt x="208912" y="109538"/>
                  </a:cubicBezTo>
                  <a:lnTo>
                    <a:pt x="291494" y="398516"/>
                  </a:lnTo>
                  <a:cubicBezTo>
                    <a:pt x="299561" y="426691"/>
                    <a:pt x="292903" y="457029"/>
                    <a:pt x="273758" y="479222"/>
                  </a:cubicBezTo>
                  <a:lnTo>
                    <a:pt x="273758" y="479222"/>
                  </a:lnTo>
                  <a:cubicBezTo>
                    <a:pt x="92107" y="690305"/>
                    <a:pt x="0" y="1059142"/>
                    <a:pt x="0" y="1575359"/>
                  </a:cubicBezTo>
                  <a:lnTo>
                    <a:pt x="0" y="1670752"/>
                  </a:lnTo>
                  <a:lnTo>
                    <a:pt x="1857" y="1671438"/>
                  </a:lnTo>
                  <a:cubicBezTo>
                    <a:pt x="40300" y="1685525"/>
                    <a:pt x="77229" y="1698289"/>
                    <a:pt x="112147" y="17103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36357301-F041-0A8E-B103-E8069E7C57FB}"/>
                </a:ext>
              </a:extLst>
            </p:cNvPr>
            <p:cNvSpPr/>
            <p:nvPr/>
          </p:nvSpPr>
          <p:spPr>
            <a:xfrm>
              <a:off x="4397825" y="2717738"/>
              <a:ext cx="1306287" cy="1931223"/>
            </a:xfrm>
            <a:custGeom>
              <a:avLst/>
              <a:gdLst>
                <a:gd name="connsiteX0" fmla="*/ 343453 w 1306287"/>
                <a:gd name="connsiteY0" fmla="*/ 1467604 h 1931223"/>
                <a:gd name="connsiteX1" fmla="*/ 373856 w 1306287"/>
                <a:gd name="connsiteY1" fmla="*/ 1433457 h 1931223"/>
                <a:gd name="connsiteX2" fmla="*/ 561080 w 1306287"/>
                <a:gd name="connsiteY2" fmla="*/ 1273151 h 1931223"/>
                <a:gd name="connsiteX3" fmla="*/ 1306287 w 1306287"/>
                <a:gd name="connsiteY3" fmla="*/ 362913 h 1931223"/>
                <a:gd name="connsiteX4" fmla="*/ 1302963 w 1306287"/>
                <a:gd name="connsiteY4" fmla="*/ 328595 h 1931223"/>
                <a:gd name="connsiteX5" fmla="*/ 1301248 w 1306287"/>
                <a:gd name="connsiteY5" fmla="*/ 322308 h 1931223"/>
                <a:gd name="connsiteX6" fmla="*/ 1292514 w 1306287"/>
                <a:gd name="connsiteY6" fmla="*/ 298077 h 1931223"/>
                <a:gd name="connsiteX7" fmla="*/ 1290476 w 1306287"/>
                <a:gd name="connsiteY7" fmla="*/ 293990 h 1931223"/>
                <a:gd name="connsiteX8" fmla="*/ 1278874 w 1306287"/>
                <a:gd name="connsiteY8" fmla="*/ 278179 h 1931223"/>
                <a:gd name="connsiteX9" fmla="*/ 1244718 w 1306287"/>
                <a:gd name="connsiteY9" fmla="*/ 250318 h 1931223"/>
                <a:gd name="connsiteX10" fmla="*/ 1238298 w 1306287"/>
                <a:gd name="connsiteY10" fmla="*/ 241879 h 1931223"/>
                <a:gd name="connsiteX11" fmla="*/ 1091870 w 1306287"/>
                <a:gd name="connsiteY11" fmla="*/ 175680 h 1931223"/>
                <a:gd name="connsiteX12" fmla="*/ 1053055 w 1306287"/>
                <a:gd name="connsiteY12" fmla="*/ 161945 h 1931223"/>
                <a:gd name="connsiteX13" fmla="*/ 1012165 w 1306287"/>
                <a:gd name="connsiteY13" fmla="*/ 147582 h 1931223"/>
                <a:gd name="connsiteX14" fmla="*/ 657739 w 1306287"/>
                <a:gd name="connsiteY14" fmla="*/ 5383 h 1931223"/>
                <a:gd name="connsiteX15" fmla="*/ 652758 w 1306287"/>
                <a:gd name="connsiteY15" fmla="*/ 3897 h 1931223"/>
                <a:gd name="connsiteX16" fmla="*/ 648976 w 1306287"/>
                <a:gd name="connsiteY16" fmla="*/ 3516 h 1931223"/>
                <a:gd name="connsiteX17" fmla="*/ 322402 w 1306287"/>
                <a:gd name="connsiteY17" fmla="*/ 153792 h 1931223"/>
                <a:gd name="connsiteX18" fmla="*/ 319135 w 1306287"/>
                <a:gd name="connsiteY18" fmla="*/ 155945 h 1931223"/>
                <a:gd name="connsiteX19" fmla="*/ 0 w 1306287"/>
                <a:gd name="connsiteY19" fmla="*/ 1146687 h 1931223"/>
                <a:gd name="connsiteX20" fmla="*/ 75438 w 1306287"/>
                <a:gd name="connsiteY20" fmla="*/ 1931224 h 1931223"/>
                <a:gd name="connsiteX21" fmla="*/ 87087 w 1306287"/>
                <a:gd name="connsiteY21" fmla="*/ 1930462 h 1931223"/>
                <a:gd name="connsiteX22" fmla="*/ 109328 w 1306287"/>
                <a:gd name="connsiteY22" fmla="*/ 1928814 h 1931223"/>
                <a:gd name="connsiteX23" fmla="*/ 110985 w 1306287"/>
                <a:gd name="connsiteY23" fmla="*/ 1928166 h 1931223"/>
                <a:gd name="connsiteX24" fmla="*/ 190367 w 1306287"/>
                <a:gd name="connsiteY24" fmla="*/ 1852509 h 1931223"/>
                <a:gd name="connsiteX25" fmla="*/ 190891 w 1306287"/>
                <a:gd name="connsiteY25" fmla="*/ 1851214 h 1931223"/>
                <a:gd name="connsiteX26" fmla="*/ 226686 w 1306287"/>
                <a:gd name="connsiteY26" fmla="*/ 1738085 h 1931223"/>
                <a:gd name="connsiteX27" fmla="*/ 341043 w 1306287"/>
                <a:gd name="connsiteY27" fmla="*/ 1470985 h 1931223"/>
                <a:gd name="connsiteX28" fmla="*/ 343453 w 1306287"/>
                <a:gd name="connsiteY28" fmla="*/ 1467604 h 1931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306287" h="1931223">
                  <a:moveTo>
                    <a:pt x="343453" y="1467604"/>
                  </a:moveTo>
                  <a:cubicBezTo>
                    <a:pt x="352920" y="1455650"/>
                    <a:pt x="363074" y="1444249"/>
                    <a:pt x="373856" y="1433457"/>
                  </a:cubicBezTo>
                  <a:cubicBezTo>
                    <a:pt x="414042" y="1393233"/>
                    <a:pt x="478927" y="1340245"/>
                    <a:pt x="561080" y="1273151"/>
                  </a:cubicBezTo>
                  <a:cubicBezTo>
                    <a:pt x="821531" y="1060372"/>
                    <a:pt x="1306287" y="664313"/>
                    <a:pt x="1306287" y="362913"/>
                  </a:cubicBezTo>
                  <a:cubicBezTo>
                    <a:pt x="1306325" y="351388"/>
                    <a:pt x="1305211" y="339891"/>
                    <a:pt x="1302963" y="328595"/>
                  </a:cubicBezTo>
                  <a:cubicBezTo>
                    <a:pt x="1302496" y="326271"/>
                    <a:pt x="1301791" y="324470"/>
                    <a:pt x="1301248" y="322308"/>
                  </a:cubicBezTo>
                  <a:cubicBezTo>
                    <a:pt x="1299229" y="313936"/>
                    <a:pt x="1296305" y="305811"/>
                    <a:pt x="1292514" y="298077"/>
                  </a:cubicBezTo>
                  <a:cubicBezTo>
                    <a:pt x="1291828" y="296724"/>
                    <a:pt x="1291180" y="295257"/>
                    <a:pt x="1290476" y="293990"/>
                  </a:cubicBezTo>
                  <a:cubicBezTo>
                    <a:pt x="1287047" y="288409"/>
                    <a:pt x="1283170" y="283122"/>
                    <a:pt x="1278874" y="278179"/>
                  </a:cubicBezTo>
                  <a:cubicBezTo>
                    <a:pt x="1266911" y="269626"/>
                    <a:pt x="1255500" y="260320"/>
                    <a:pt x="1244718" y="250318"/>
                  </a:cubicBezTo>
                  <a:cubicBezTo>
                    <a:pt x="1242155" y="247756"/>
                    <a:pt x="1240650" y="244575"/>
                    <a:pt x="1238298" y="241879"/>
                  </a:cubicBezTo>
                  <a:cubicBezTo>
                    <a:pt x="1192025" y="214580"/>
                    <a:pt x="1142924" y="192387"/>
                    <a:pt x="1091870" y="175680"/>
                  </a:cubicBezTo>
                  <a:cubicBezTo>
                    <a:pt x="1079421" y="171166"/>
                    <a:pt x="1066171" y="166527"/>
                    <a:pt x="1053055" y="161945"/>
                  </a:cubicBezTo>
                  <a:cubicBezTo>
                    <a:pt x="1039521" y="157192"/>
                    <a:pt x="1027024" y="152697"/>
                    <a:pt x="1012165" y="147582"/>
                  </a:cubicBezTo>
                  <a:cubicBezTo>
                    <a:pt x="890892" y="108405"/>
                    <a:pt x="772468" y="60895"/>
                    <a:pt x="657739" y="5383"/>
                  </a:cubicBezTo>
                  <a:cubicBezTo>
                    <a:pt x="656539" y="4783"/>
                    <a:pt x="654272" y="4431"/>
                    <a:pt x="652758" y="3897"/>
                  </a:cubicBezTo>
                  <a:cubicBezTo>
                    <a:pt x="651510" y="3602"/>
                    <a:pt x="650215" y="3868"/>
                    <a:pt x="648976" y="3516"/>
                  </a:cubicBezTo>
                  <a:cubicBezTo>
                    <a:pt x="596713" y="-11114"/>
                    <a:pt x="461705" y="16356"/>
                    <a:pt x="322402" y="153792"/>
                  </a:cubicBezTo>
                  <a:cubicBezTo>
                    <a:pt x="321450" y="154735"/>
                    <a:pt x="320126" y="155049"/>
                    <a:pt x="319135" y="155945"/>
                  </a:cubicBezTo>
                  <a:cubicBezTo>
                    <a:pt x="176736" y="297896"/>
                    <a:pt x="0" y="586608"/>
                    <a:pt x="0" y="1146687"/>
                  </a:cubicBezTo>
                  <a:cubicBezTo>
                    <a:pt x="0" y="1706881"/>
                    <a:pt x="50987" y="1880284"/>
                    <a:pt x="75438" y="1931224"/>
                  </a:cubicBezTo>
                  <a:cubicBezTo>
                    <a:pt x="79305" y="1930709"/>
                    <a:pt x="83191" y="1930452"/>
                    <a:pt x="87087" y="1930462"/>
                  </a:cubicBezTo>
                  <a:cubicBezTo>
                    <a:pt x="94526" y="1930424"/>
                    <a:pt x="101965" y="1929871"/>
                    <a:pt x="109328" y="1928814"/>
                  </a:cubicBezTo>
                  <a:cubicBezTo>
                    <a:pt x="109928" y="1928709"/>
                    <a:pt x="110385" y="1928252"/>
                    <a:pt x="110985" y="1928166"/>
                  </a:cubicBezTo>
                  <a:cubicBezTo>
                    <a:pt x="148571" y="1922499"/>
                    <a:pt x="170612" y="1899753"/>
                    <a:pt x="190367" y="1852509"/>
                  </a:cubicBezTo>
                  <a:lnTo>
                    <a:pt x="190891" y="1851214"/>
                  </a:lnTo>
                  <a:cubicBezTo>
                    <a:pt x="205016" y="1814228"/>
                    <a:pt x="216970" y="1776462"/>
                    <a:pt x="226686" y="1738085"/>
                  </a:cubicBezTo>
                  <a:cubicBezTo>
                    <a:pt x="246669" y="1642330"/>
                    <a:pt x="285541" y="1551529"/>
                    <a:pt x="341043" y="1470985"/>
                  </a:cubicBezTo>
                  <a:cubicBezTo>
                    <a:pt x="341900" y="1469890"/>
                    <a:pt x="342586" y="1468709"/>
                    <a:pt x="343453" y="14676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F84065C9-76DF-103A-D4FD-E4641180773A}"/>
                </a:ext>
              </a:extLst>
            </p:cNvPr>
            <p:cNvSpPr/>
            <p:nvPr/>
          </p:nvSpPr>
          <p:spPr>
            <a:xfrm>
              <a:off x="6680028" y="2581694"/>
              <a:ext cx="504696" cy="673131"/>
            </a:xfrm>
            <a:custGeom>
              <a:avLst/>
              <a:gdLst>
                <a:gd name="connsiteX0" fmla="*/ 157865 w 504696"/>
                <a:gd name="connsiteY0" fmla="*/ 258737 h 673131"/>
                <a:gd name="connsiteX1" fmla="*/ 153692 w 504696"/>
                <a:gd name="connsiteY1" fmla="*/ 277673 h 673131"/>
                <a:gd name="connsiteX2" fmla="*/ 153521 w 504696"/>
                <a:gd name="connsiteY2" fmla="*/ 278187 h 673131"/>
                <a:gd name="connsiteX3" fmla="*/ 152435 w 504696"/>
                <a:gd name="connsiteY3" fmla="*/ 280511 h 673131"/>
                <a:gd name="connsiteX4" fmla="*/ 136167 w 504696"/>
                <a:gd name="connsiteY4" fmla="*/ 327365 h 673131"/>
                <a:gd name="connsiteX5" fmla="*/ 132004 w 504696"/>
                <a:gd name="connsiteY5" fmla="*/ 338995 h 673131"/>
                <a:gd name="connsiteX6" fmla="*/ 130909 w 504696"/>
                <a:gd name="connsiteY6" fmla="*/ 340785 h 673131"/>
                <a:gd name="connsiteX7" fmla="*/ 105553 w 504696"/>
                <a:gd name="connsiteY7" fmla="*/ 390506 h 673131"/>
                <a:gd name="connsiteX8" fmla="*/ 99895 w 504696"/>
                <a:gd name="connsiteY8" fmla="*/ 400907 h 673131"/>
                <a:gd name="connsiteX9" fmla="*/ 98657 w 504696"/>
                <a:gd name="connsiteY9" fmla="*/ 402431 h 673131"/>
                <a:gd name="connsiteX10" fmla="*/ 87951 w 504696"/>
                <a:gd name="connsiteY10" fmla="*/ 420310 h 673131"/>
                <a:gd name="connsiteX11" fmla="*/ 81436 w 504696"/>
                <a:gd name="connsiteY11" fmla="*/ 428130 h 673131"/>
                <a:gd name="connsiteX12" fmla="*/ 43679 w 504696"/>
                <a:gd name="connsiteY12" fmla="*/ 473364 h 673131"/>
                <a:gd name="connsiteX13" fmla="*/ 43650 w 504696"/>
                <a:gd name="connsiteY13" fmla="*/ 473383 h 673131"/>
                <a:gd name="connsiteX14" fmla="*/ 43593 w 504696"/>
                <a:gd name="connsiteY14" fmla="*/ 473450 h 673131"/>
                <a:gd name="connsiteX15" fmla="*/ 43498 w 504696"/>
                <a:gd name="connsiteY15" fmla="*/ 473583 h 673131"/>
                <a:gd name="connsiteX16" fmla="*/ 43469 w 504696"/>
                <a:gd name="connsiteY16" fmla="*/ 473621 h 673131"/>
                <a:gd name="connsiteX17" fmla="*/ 43431 w 504696"/>
                <a:gd name="connsiteY17" fmla="*/ 473678 h 673131"/>
                <a:gd name="connsiteX18" fmla="*/ 12961 w 504696"/>
                <a:gd name="connsiteY18" fmla="*/ 512807 h 673131"/>
                <a:gd name="connsiteX19" fmla="*/ 11780 w 504696"/>
                <a:gd name="connsiteY19" fmla="*/ 514664 h 673131"/>
                <a:gd name="connsiteX20" fmla="*/ 4969 w 504696"/>
                <a:gd name="connsiteY20" fmla="*/ 530266 h 673131"/>
                <a:gd name="connsiteX21" fmla="*/ 1397 w 504696"/>
                <a:gd name="connsiteY21" fmla="*/ 541772 h 673131"/>
                <a:gd name="connsiteX22" fmla="*/ 111 w 504696"/>
                <a:gd name="connsiteY22" fmla="*/ 551497 h 673131"/>
                <a:gd name="connsiteX23" fmla="*/ 2921 w 504696"/>
                <a:gd name="connsiteY23" fmla="*/ 572348 h 673131"/>
                <a:gd name="connsiteX24" fmla="*/ 6731 w 504696"/>
                <a:gd name="connsiteY24" fmla="*/ 580587 h 673131"/>
                <a:gd name="connsiteX25" fmla="*/ 9551 w 504696"/>
                <a:gd name="connsiteY25" fmla="*/ 585311 h 673131"/>
                <a:gd name="connsiteX26" fmla="*/ 18666 w 504696"/>
                <a:gd name="connsiteY26" fmla="*/ 597570 h 673131"/>
                <a:gd name="connsiteX27" fmla="*/ 23543 w 504696"/>
                <a:gd name="connsiteY27" fmla="*/ 602628 h 673131"/>
                <a:gd name="connsiteX28" fmla="*/ 35440 w 504696"/>
                <a:gd name="connsiteY28" fmla="*/ 613543 h 673131"/>
                <a:gd name="connsiteX29" fmla="*/ 44688 w 504696"/>
                <a:gd name="connsiteY29" fmla="*/ 620258 h 673131"/>
                <a:gd name="connsiteX30" fmla="*/ 57252 w 504696"/>
                <a:gd name="connsiteY30" fmla="*/ 628688 h 673131"/>
                <a:gd name="connsiteX31" fmla="*/ 73987 w 504696"/>
                <a:gd name="connsiteY31" fmla="*/ 637527 h 673131"/>
                <a:gd name="connsiteX32" fmla="*/ 84189 w 504696"/>
                <a:gd name="connsiteY32" fmla="*/ 642604 h 673131"/>
                <a:gd name="connsiteX33" fmla="*/ 110640 w 504696"/>
                <a:gd name="connsiteY33" fmla="*/ 652663 h 673131"/>
                <a:gd name="connsiteX34" fmla="*/ 116535 w 504696"/>
                <a:gd name="connsiteY34" fmla="*/ 654796 h 673131"/>
                <a:gd name="connsiteX35" fmla="*/ 151330 w 504696"/>
                <a:gd name="connsiteY35" fmla="*/ 663788 h 673131"/>
                <a:gd name="connsiteX36" fmla="*/ 154255 w 504696"/>
                <a:gd name="connsiteY36" fmla="*/ 664512 h 673131"/>
                <a:gd name="connsiteX37" fmla="*/ 193602 w 504696"/>
                <a:gd name="connsiteY37" fmla="*/ 670408 h 673131"/>
                <a:gd name="connsiteX38" fmla="*/ 196822 w 504696"/>
                <a:gd name="connsiteY38" fmla="*/ 670874 h 673131"/>
                <a:gd name="connsiteX39" fmla="*/ 243275 w 504696"/>
                <a:gd name="connsiteY39" fmla="*/ 673132 h 673131"/>
                <a:gd name="connsiteX40" fmla="*/ 309722 w 504696"/>
                <a:gd name="connsiteY40" fmla="*/ 670512 h 673131"/>
                <a:gd name="connsiteX41" fmla="*/ 320609 w 504696"/>
                <a:gd name="connsiteY41" fmla="*/ 669674 h 673131"/>
                <a:gd name="connsiteX42" fmla="*/ 369729 w 504696"/>
                <a:gd name="connsiteY42" fmla="*/ 662864 h 673131"/>
                <a:gd name="connsiteX43" fmla="*/ 379464 w 504696"/>
                <a:gd name="connsiteY43" fmla="*/ 660692 h 673131"/>
                <a:gd name="connsiteX44" fmla="*/ 409601 w 504696"/>
                <a:gd name="connsiteY44" fmla="*/ 652434 h 673131"/>
                <a:gd name="connsiteX45" fmla="*/ 418468 w 504696"/>
                <a:gd name="connsiteY45" fmla="*/ 649557 h 673131"/>
                <a:gd name="connsiteX46" fmla="*/ 443262 w 504696"/>
                <a:gd name="connsiteY46" fmla="*/ 637965 h 673131"/>
                <a:gd name="connsiteX47" fmla="*/ 451530 w 504696"/>
                <a:gd name="connsiteY47" fmla="*/ 632755 h 673131"/>
                <a:gd name="connsiteX48" fmla="*/ 465579 w 504696"/>
                <a:gd name="connsiteY48" fmla="*/ 622116 h 673131"/>
                <a:gd name="connsiteX49" fmla="*/ 468542 w 504696"/>
                <a:gd name="connsiteY49" fmla="*/ 619554 h 673131"/>
                <a:gd name="connsiteX50" fmla="*/ 493764 w 504696"/>
                <a:gd name="connsiteY50" fmla="*/ 575672 h 673131"/>
                <a:gd name="connsiteX51" fmla="*/ 499688 w 504696"/>
                <a:gd name="connsiteY51" fmla="*/ 563499 h 673131"/>
                <a:gd name="connsiteX52" fmla="*/ 504517 w 504696"/>
                <a:gd name="connsiteY52" fmla="*/ 498957 h 673131"/>
                <a:gd name="connsiteX53" fmla="*/ 174038 w 504696"/>
                <a:gd name="connsiteY53" fmla="*/ 0 h 673131"/>
                <a:gd name="connsiteX54" fmla="*/ 175438 w 504696"/>
                <a:gd name="connsiteY54" fmla="*/ 23489 h 673131"/>
                <a:gd name="connsiteX55" fmla="*/ 176210 w 504696"/>
                <a:gd name="connsiteY55" fmla="*/ 36471 h 673131"/>
                <a:gd name="connsiteX56" fmla="*/ 177238 w 504696"/>
                <a:gd name="connsiteY56" fmla="*/ 76600 h 673131"/>
                <a:gd name="connsiteX57" fmla="*/ 177343 w 504696"/>
                <a:gd name="connsiteY57" fmla="*/ 80610 h 673131"/>
                <a:gd name="connsiteX58" fmla="*/ 177781 w 504696"/>
                <a:gd name="connsiteY58" fmla="*/ 83515 h 673131"/>
                <a:gd name="connsiteX59" fmla="*/ 177458 w 504696"/>
                <a:gd name="connsiteY59" fmla="*/ 84944 h 673131"/>
                <a:gd name="connsiteX60" fmla="*/ 177619 w 504696"/>
                <a:gd name="connsiteY60" fmla="*/ 91392 h 673131"/>
                <a:gd name="connsiteX61" fmla="*/ 177648 w 504696"/>
                <a:gd name="connsiteY61" fmla="*/ 91516 h 673131"/>
                <a:gd name="connsiteX62" fmla="*/ 177648 w 504696"/>
                <a:gd name="connsiteY62" fmla="*/ 92231 h 673131"/>
                <a:gd name="connsiteX63" fmla="*/ 177448 w 504696"/>
                <a:gd name="connsiteY63" fmla="*/ 100879 h 673131"/>
                <a:gd name="connsiteX64" fmla="*/ 177267 w 504696"/>
                <a:gd name="connsiteY64" fmla="*/ 108775 h 673131"/>
                <a:gd name="connsiteX65" fmla="*/ 177162 w 504696"/>
                <a:gd name="connsiteY65" fmla="*/ 113347 h 673131"/>
                <a:gd name="connsiteX66" fmla="*/ 177086 w 504696"/>
                <a:gd name="connsiteY66" fmla="*/ 116681 h 673131"/>
                <a:gd name="connsiteX67" fmla="*/ 176105 w 504696"/>
                <a:gd name="connsiteY67" fmla="*/ 136579 h 673131"/>
                <a:gd name="connsiteX68" fmla="*/ 175638 w 504696"/>
                <a:gd name="connsiteY68" fmla="*/ 138398 h 673131"/>
                <a:gd name="connsiteX69" fmla="*/ 173038 w 504696"/>
                <a:gd name="connsiteY69" fmla="*/ 172517 h 673131"/>
                <a:gd name="connsiteX70" fmla="*/ 172676 w 504696"/>
                <a:gd name="connsiteY70" fmla="*/ 175470 h 673131"/>
                <a:gd name="connsiteX71" fmla="*/ 172533 w 504696"/>
                <a:gd name="connsiteY71" fmla="*/ 176803 h 673131"/>
                <a:gd name="connsiteX72" fmla="*/ 169895 w 504696"/>
                <a:gd name="connsiteY72" fmla="*/ 197215 h 673131"/>
                <a:gd name="connsiteX73" fmla="*/ 169857 w 504696"/>
                <a:gd name="connsiteY73" fmla="*/ 197472 h 673131"/>
                <a:gd name="connsiteX74" fmla="*/ 169857 w 504696"/>
                <a:gd name="connsiteY74" fmla="*/ 197558 h 673131"/>
                <a:gd name="connsiteX75" fmla="*/ 169399 w 504696"/>
                <a:gd name="connsiteY75" fmla="*/ 198930 h 673131"/>
                <a:gd name="connsiteX76" fmla="*/ 166789 w 504696"/>
                <a:gd name="connsiteY76" fmla="*/ 217856 h 673131"/>
                <a:gd name="connsiteX77" fmla="*/ 166799 w 504696"/>
                <a:gd name="connsiteY77" fmla="*/ 218056 h 673131"/>
                <a:gd name="connsiteX78" fmla="*/ 166770 w 504696"/>
                <a:gd name="connsiteY78" fmla="*/ 218056 h 673131"/>
                <a:gd name="connsiteX79" fmla="*/ 157865 w 504696"/>
                <a:gd name="connsiteY79" fmla="*/ 258737 h 673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04696" h="673131">
                  <a:moveTo>
                    <a:pt x="157865" y="258737"/>
                  </a:moveTo>
                  <a:cubicBezTo>
                    <a:pt x="156369" y="265033"/>
                    <a:pt x="155436" y="271424"/>
                    <a:pt x="153692" y="277673"/>
                  </a:cubicBezTo>
                  <a:lnTo>
                    <a:pt x="153521" y="278187"/>
                  </a:lnTo>
                  <a:cubicBezTo>
                    <a:pt x="153283" y="279035"/>
                    <a:pt x="152693" y="279673"/>
                    <a:pt x="152435" y="280511"/>
                  </a:cubicBezTo>
                  <a:cubicBezTo>
                    <a:pt x="147901" y="296427"/>
                    <a:pt x="142215" y="311915"/>
                    <a:pt x="136167" y="327365"/>
                  </a:cubicBezTo>
                  <a:cubicBezTo>
                    <a:pt x="134652" y="331213"/>
                    <a:pt x="133604" y="335175"/>
                    <a:pt x="132004" y="338995"/>
                  </a:cubicBezTo>
                  <a:cubicBezTo>
                    <a:pt x="131719" y="339661"/>
                    <a:pt x="131204" y="340128"/>
                    <a:pt x="130909" y="340785"/>
                  </a:cubicBezTo>
                  <a:cubicBezTo>
                    <a:pt x="123498" y="357873"/>
                    <a:pt x="115031" y="374475"/>
                    <a:pt x="105553" y="390506"/>
                  </a:cubicBezTo>
                  <a:cubicBezTo>
                    <a:pt x="103562" y="393925"/>
                    <a:pt x="101972" y="397526"/>
                    <a:pt x="99895" y="400907"/>
                  </a:cubicBezTo>
                  <a:cubicBezTo>
                    <a:pt x="99543" y="401479"/>
                    <a:pt x="99019" y="401869"/>
                    <a:pt x="98657" y="402431"/>
                  </a:cubicBezTo>
                  <a:cubicBezTo>
                    <a:pt x="94952" y="408337"/>
                    <a:pt x="91980" y="414566"/>
                    <a:pt x="87951" y="420310"/>
                  </a:cubicBezTo>
                  <a:cubicBezTo>
                    <a:pt x="86046" y="423062"/>
                    <a:pt x="83427" y="425424"/>
                    <a:pt x="81436" y="428130"/>
                  </a:cubicBezTo>
                  <a:cubicBezTo>
                    <a:pt x="70034" y="444160"/>
                    <a:pt x="57414" y="459286"/>
                    <a:pt x="43679" y="473364"/>
                  </a:cubicBezTo>
                  <a:lnTo>
                    <a:pt x="43650" y="473383"/>
                  </a:lnTo>
                  <a:lnTo>
                    <a:pt x="43593" y="473450"/>
                  </a:lnTo>
                  <a:lnTo>
                    <a:pt x="43498" y="473583"/>
                  </a:lnTo>
                  <a:lnTo>
                    <a:pt x="43469" y="473621"/>
                  </a:lnTo>
                  <a:lnTo>
                    <a:pt x="43431" y="473678"/>
                  </a:lnTo>
                  <a:cubicBezTo>
                    <a:pt x="31611" y="485337"/>
                    <a:pt x="21371" y="498491"/>
                    <a:pt x="12961" y="512807"/>
                  </a:cubicBezTo>
                  <a:lnTo>
                    <a:pt x="11780" y="514664"/>
                  </a:lnTo>
                  <a:cubicBezTo>
                    <a:pt x="9065" y="519665"/>
                    <a:pt x="6789" y="524885"/>
                    <a:pt x="4969" y="530266"/>
                  </a:cubicBezTo>
                  <a:cubicBezTo>
                    <a:pt x="3493" y="534010"/>
                    <a:pt x="2302" y="537848"/>
                    <a:pt x="1397" y="541772"/>
                  </a:cubicBezTo>
                  <a:cubicBezTo>
                    <a:pt x="712" y="544973"/>
                    <a:pt x="283" y="548230"/>
                    <a:pt x="111" y="551497"/>
                  </a:cubicBezTo>
                  <a:cubicBezTo>
                    <a:pt x="-346" y="558565"/>
                    <a:pt x="607" y="565652"/>
                    <a:pt x="2921" y="572348"/>
                  </a:cubicBezTo>
                  <a:cubicBezTo>
                    <a:pt x="3988" y="575177"/>
                    <a:pt x="5265" y="577939"/>
                    <a:pt x="6731" y="580587"/>
                  </a:cubicBezTo>
                  <a:cubicBezTo>
                    <a:pt x="7569" y="582158"/>
                    <a:pt x="8560" y="583730"/>
                    <a:pt x="9551" y="585311"/>
                  </a:cubicBezTo>
                  <a:cubicBezTo>
                    <a:pt x="12256" y="589636"/>
                    <a:pt x="15304" y="593731"/>
                    <a:pt x="18666" y="597570"/>
                  </a:cubicBezTo>
                  <a:cubicBezTo>
                    <a:pt x="20162" y="599275"/>
                    <a:pt x="21876" y="600942"/>
                    <a:pt x="23543" y="602628"/>
                  </a:cubicBezTo>
                  <a:cubicBezTo>
                    <a:pt x="27296" y="606485"/>
                    <a:pt x="31277" y="610133"/>
                    <a:pt x="35440" y="613543"/>
                  </a:cubicBezTo>
                  <a:cubicBezTo>
                    <a:pt x="38288" y="615839"/>
                    <a:pt x="41526" y="618039"/>
                    <a:pt x="44688" y="620258"/>
                  </a:cubicBezTo>
                  <a:cubicBezTo>
                    <a:pt x="48708" y="623116"/>
                    <a:pt x="52718" y="625964"/>
                    <a:pt x="57252" y="628688"/>
                  </a:cubicBezTo>
                  <a:cubicBezTo>
                    <a:pt x="62443" y="631784"/>
                    <a:pt x="68187" y="634651"/>
                    <a:pt x="73987" y="637527"/>
                  </a:cubicBezTo>
                  <a:cubicBezTo>
                    <a:pt x="77397" y="639223"/>
                    <a:pt x="80569" y="640994"/>
                    <a:pt x="84189" y="642604"/>
                  </a:cubicBezTo>
                  <a:cubicBezTo>
                    <a:pt x="92428" y="646243"/>
                    <a:pt x="101362" y="649548"/>
                    <a:pt x="110640" y="652663"/>
                  </a:cubicBezTo>
                  <a:cubicBezTo>
                    <a:pt x="112659" y="653348"/>
                    <a:pt x="114459" y="654148"/>
                    <a:pt x="116535" y="654796"/>
                  </a:cubicBezTo>
                  <a:cubicBezTo>
                    <a:pt x="127461" y="658244"/>
                    <a:pt x="139138" y="661216"/>
                    <a:pt x="151330" y="663788"/>
                  </a:cubicBezTo>
                  <a:lnTo>
                    <a:pt x="154255" y="664512"/>
                  </a:lnTo>
                  <a:cubicBezTo>
                    <a:pt x="166732" y="667036"/>
                    <a:pt x="179943" y="668950"/>
                    <a:pt x="193602" y="670408"/>
                  </a:cubicBezTo>
                  <a:cubicBezTo>
                    <a:pt x="194717" y="670522"/>
                    <a:pt x="195698" y="670760"/>
                    <a:pt x="196822" y="670874"/>
                  </a:cubicBezTo>
                  <a:cubicBezTo>
                    <a:pt x="211671" y="672341"/>
                    <a:pt x="227169" y="673132"/>
                    <a:pt x="243275" y="673132"/>
                  </a:cubicBezTo>
                  <a:cubicBezTo>
                    <a:pt x="268116" y="673132"/>
                    <a:pt x="289691" y="672055"/>
                    <a:pt x="309722" y="670512"/>
                  </a:cubicBezTo>
                  <a:cubicBezTo>
                    <a:pt x="313351" y="670227"/>
                    <a:pt x="317123" y="670008"/>
                    <a:pt x="320609" y="669674"/>
                  </a:cubicBezTo>
                  <a:cubicBezTo>
                    <a:pt x="338897" y="667969"/>
                    <a:pt x="355232" y="665674"/>
                    <a:pt x="369729" y="662864"/>
                  </a:cubicBezTo>
                  <a:cubicBezTo>
                    <a:pt x="373139" y="662197"/>
                    <a:pt x="376216" y="661416"/>
                    <a:pt x="379464" y="660692"/>
                  </a:cubicBezTo>
                  <a:cubicBezTo>
                    <a:pt x="389646" y="658473"/>
                    <a:pt x="399704" y="655710"/>
                    <a:pt x="409601" y="652434"/>
                  </a:cubicBezTo>
                  <a:cubicBezTo>
                    <a:pt x="412506" y="651453"/>
                    <a:pt x="415745" y="650586"/>
                    <a:pt x="418468" y="649557"/>
                  </a:cubicBezTo>
                  <a:cubicBezTo>
                    <a:pt x="427022" y="646347"/>
                    <a:pt x="435309" y="642471"/>
                    <a:pt x="443262" y="637965"/>
                  </a:cubicBezTo>
                  <a:cubicBezTo>
                    <a:pt x="446224" y="636299"/>
                    <a:pt x="448844" y="634517"/>
                    <a:pt x="451530" y="632755"/>
                  </a:cubicBezTo>
                  <a:cubicBezTo>
                    <a:pt x="456473" y="629564"/>
                    <a:pt x="461169" y="626002"/>
                    <a:pt x="465579" y="622116"/>
                  </a:cubicBezTo>
                  <a:cubicBezTo>
                    <a:pt x="466551" y="621259"/>
                    <a:pt x="467617" y="620430"/>
                    <a:pt x="468542" y="619554"/>
                  </a:cubicBezTo>
                  <a:cubicBezTo>
                    <a:pt x="480600" y="607352"/>
                    <a:pt x="489287" y="592236"/>
                    <a:pt x="493764" y="575672"/>
                  </a:cubicBezTo>
                  <a:cubicBezTo>
                    <a:pt x="495411" y="571462"/>
                    <a:pt x="497393" y="567395"/>
                    <a:pt x="499688" y="563499"/>
                  </a:cubicBezTo>
                  <a:cubicBezTo>
                    <a:pt x="503650" y="542230"/>
                    <a:pt x="505270" y="520589"/>
                    <a:pt x="504517" y="498957"/>
                  </a:cubicBezTo>
                  <a:cubicBezTo>
                    <a:pt x="485868" y="287436"/>
                    <a:pt x="361518" y="99698"/>
                    <a:pt x="174038" y="0"/>
                  </a:cubicBezTo>
                  <a:cubicBezTo>
                    <a:pt x="174676" y="7372"/>
                    <a:pt x="174943" y="15707"/>
                    <a:pt x="175438" y="23489"/>
                  </a:cubicBezTo>
                  <a:cubicBezTo>
                    <a:pt x="175724" y="27822"/>
                    <a:pt x="175981" y="32090"/>
                    <a:pt x="176210" y="36471"/>
                  </a:cubicBezTo>
                  <a:cubicBezTo>
                    <a:pt x="176867" y="49444"/>
                    <a:pt x="177133" y="62779"/>
                    <a:pt x="177238" y="76600"/>
                  </a:cubicBezTo>
                  <a:lnTo>
                    <a:pt x="177343" y="80610"/>
                  </a:lnTo>
                  <a:cubicBezTo>
                    <a:pt x="177362" y="81591"/>
                    <a:pt x="177800" y="82544"/>
                    <a:pt x="177781" y="83515"/>
                  </a:cubicBezTo>
                  <a:lnTo>
                    <a:pt x="177458" y="84944"/>
                  </a:lnTo>
                  <a:cubicBezTo>
                    <a:pt x="177467" y="87125"/>
                    <a:pt x="177629" y="89202"/>
                    <a:pt x="177619" y="91392"/>
                  </a:cubicBezTo>
                  <a:lnTo>
                    <a:pt x="177648" y="91516"/>
                  </a:lnTo>
                  <a:lnTo>
                    <a:pt x="177648" y="92231"/>
                  </a:lnTo>
                  <a:cubicBezTo>
                    <a:pt x="177629" y="95107"/>
                    <a:pt x="177496" y="97993"/>
                    <a:pt x="177448" y="100879"/>
                  </a:cubicBezTo>
                  <a:lnTo>
                    <a:pt x="177267" y="108775"/>
                  </a:lnTo>
                  <a:lnTo>
                    <a:pt x="177162" y="113347"/>
                  </a:lnTo>
                  <a:lnTo>
                    <a:pt x="177086" y="116681"/>
                  </a:lnTo>
                  <a:cubicBezTo>
                    <a:pt x="176829" y="123311"/>
                    <a:pt x="176534" y="129949"/>
                    <a:pt x="176105" y="136579"/>
                  </a:cubicBezTo>
                  <a:cubicBezTo>
                    <a:pt x="176076" y="137236"/>
                    <a:pt x="175686" y="137750"/>
                    <a:pt x="175638" y="138398"/>
                  </a:cubicBezTo>
                  <a:cubicBezTo>
                    <a:pt x="174962" y="149781"/>
                    <a:pt x="174228" y="161068"/>
                    <a:pt x="173038" y="172517"/>
                  </a:cubicBezTo>
                  <a:lnTo>
                    <a:pt x="172676" y="175470"/>
                  </a:lnTo>
                  <a:lnTo>
                    <a:pt x="172533" y="176803"/>
                  </a:lnTo>
                  <a:cubicBezTo>
                    <a:pt x="171723" y="183604"/>
                    <a:pt x="170828" y="190414"/>
                    <a:pt x="169895" y="197215"/>
                  </a:cubicBezTo>
                  <a:lnTo>
                    <a:pt x="169857" y="197472"/>
                  </a:lnTo>
                  <a:lnTo>
                    <a:pt x="169857" y="197558"/>
                  </a:lnTo>
                  <a:lnTo>
                    <a:pt x="169399" y="198930"/>
                  </a:lnTo>
                  <a:cubicBezTo>
                    <a:pt x="168494" y="205245"/>
                    <a:pt x="167875" y="211550"/>
                    <a:pt x="166789" y="217856"/>
                  </a:cubicBezTo>
                  <a:lnTo>
                    <a:pt x="166799" y="218056"/>
                  </a:lnTo>
                  <a:lnTo>
                    <a:pt x="166770" y="218056"/>
                  </a:lnTo>
                  <a:cubicBezTo>
                    <a:pt x="164456" y="231743"/>
                    <a:pt x="161141" y="245202"/>
                    <a:pt x="157865" y="2587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9D513B81-609C-A5B3-D29B-CD96F42B2634}"/>
                </a:ext>
              </a:extLst>
            </p:cNvPr>
            <p:cNvSpPr/>
            <p:nvPr/>
          </p:nvSpPr>
          <p:spPr>
            <a:xfrm>
              <a:off x="5768043" y="2035618"/>
              <a:ext cx="1511014" cy="957945"/>
            </a:xfrm>
            <a:custGeom>
              <a:avLst/>
              <a:gdLst>
                <a:gd name="connsiteX0" fmla="*/ 838344 w 1511014"/>
                <a:gd name="connsiteY0" fmla="*/ 7132 h 957945"/>
                <a:gd name="connsiteX1" fmla="*/ 771355 w 1511014"/>
                <a:gd name="connsiteY1" fmla="*/ 15771 h 957945"/>
                <a:gd name="connsiteX2" fmla="*/ 747076 w 1511014"/>
                <a:gd name="connsiteY2" fmla="*/ 19686 h 957945"/>
                <a:gd name="connsiteX3" fmla="*/ 691031 w 1511014"/>
                <a:gd name="connsiteY3" fmla="*/ 32440 h 957945"/>
                <a:gd name="connsiteX4" fmla="*/ 658255 w 1511014"/>
                <a:gd name="connsiteY4" fmla="*/ 41565 h 957945"/>
                <a:gd name="connsiteX5" fmla="*/ 606830 w 1511014"/>
                <a:gd name="connsiteY5" fmla="*/ 59824 h 957945"/>
                <a:gd name="connsiteX6" fmla="*/ 573635 w 1511014"/>
                <a:gd name="connsiteY6" fmla="*/ 74007 h 957945"/>
                <a:gd name="connsiteX7" fmla="*/ 519714 w 1511014"/>
                <a:gd name="connsiteY7" fmla="*/ 101515 h 957945"/>
                <a:gd name="connsiteX8" fmla="*/ 493758 w 1511014"/>
                <a:gd name="connsiteY8" fmla="*/ 117298 h 957945"/>
                <a:gd name="connsiteX9" fmla="*/ 431808 w 1511014"/>
                <a:gd name="connsiteY9" fmla="*/ 160084 h 957945"/>
                <a:gd name="connsiteX10" fmla="*/ 418349 w 1511014"/>
                <a:gd name="connsiteY10" fmla="*/ 171133 h 957945"/>
                <a:gd name="connsiteX11" fmla="*/ 346026 w 1511014"/>
                <a:gd name="connsiteY11" fmla="*/ 235703 h 957945"/>
                <a:gd name="connsiteX12" fmla="*/ 345911 w 1511014"/>
                <a:gd name="connsiteY12" fmla="*/ 235818 h 957945"/>
                <a:gd name="connsiteX13" fmla="*/ 277836 w 1511014"/>
                <a:gd name="connsiteY13" fmla="*/ 308531 h 957945"/>
                <a:gd name="connsiteX14" fmla="*/ 271350 w 1511014"/>
                <a:gd name="connsiteY14" fmla="*/ 315837 h 957945"/>
                <a:gd name="connsiteX15" fmla="*/ 104024 w 1511014"/>
                <a:gd name="connsiteY15" fmla="*/ 543989 h 957945"/>
                <a:gd name="connsiteX16" fmla="*/ 100671 w 1511014"/>
                <a:gd name="connsiteY16" fmla="*/ 549524 h 957945"/>
                <a:gd name="connsiteX17" fmla="*/ 65600 w 1511014"/>
                <a:gd name="connsiteY17" fmla="*/ 612636 h 957945"/>
                <a:gd name="connsiteX18" fmla="*/ 58304 w 1511014"/>
                <a:gd name="connsiteY18" fmla="*/ 626990 h 957945"/>
                <a:gd name="connsiteX19" fmla="*/ 32424 w 1511014"/>
                <a:gd name="connsiteY19" fmla="*/ 682931 h 957945"/>
                <a:gd name="connsiteX20" fmla="*/ 29996 w 1511014"/>
                <a:gd name="connsiteY20" fmla="*/ 688912 h 957945"/>
                <a:gd name="connsiteX21" fmla="*/ 1582 w 1511014"/>
                <a:gd name="connsiteY21" fmla="*/ 791097 h 957945"/>
                <a:gd name="connsiteX22" fmla="*/ 77 w 1511014"/>
                <a:gd name="connsiteY22" fmla="*/ 796507 h 957945"/>
                <a:gd name="connsiteX23" fmla="*/ 230 w 1511014"/>
                <a:gd name="connsiteY23" fmla="*/ 805689 h 957945"/>
                <a:gd name="connsiteX24" fmla="*/ 34425 w 1511014"/>
                <a:gd name="connsiteY24" fmla="*/ 836502 h 957945"/>
                <a:gd name="connsiteX25" fmla="*/ 220553 w 1511014"/>
                <a:gd name="connsiteY25" fmla="*/ 916903 h 957945"/>
                <a:gd name="connsiteX26" fmla="*/ 237117 w 1511014"/>
                <a:gd name="connsiteY26" fmla="*/ 921780 h 957945"/>
                <a:gd name="connsiteX27" fmla="*/ 278541 w 1511014"/>
                <a:gd name="connsiteY27" fmla="*/ 932705 h 957945"/>
                <a:gd name="connsiteX28" fmla="*/ 303925 w 1511014"/>
                <a:gd name="connsiteY28" fmla="*/ 938486 h 957945"/>
                <a:gd name="connsiteX29" fmla="*/ 340244 w 1511014"/>
                <a:gd name="connsiteY29" fmla="*/ 945830 h 957945"/>
                <a:gd name="connsiteX30" fmla="*/ 371943 w 1511014"/>
                <a:gd name="connsiteY30" fmla="*/ 950669 h 957945"/>
                <a:gd name="connsiteX31" fmla="*/ 400909 w 1511014"/>
                <a:gd name="connsiteY31" fmla="*/ 954565 h 957945"/>
                <a:gd name="connsiteX32" fmla="*/ 458592 w 1511014"/>
                <a:gd name="connsiteY32" fmla="*/ 957946 h 957945"/>
                <a:gd name="connsiteX33" fmla="*/ 623203 w 1511014"/>
                <a:gd name="connsiteY33" fmla="*/ 952907 h 957945"/>
                <a:gd name="connsiteX34" fmla="*/ 643177 w 1511014"/>
                <a:gd name="connsiteY34" fmla="*/ 951850 h 957945"/>
                <a:gd name="connsiteX35" fmla="*/ 783823 w 1511014"/>
                <a:gd name="connsiteY35" fmla="*/ 937648 h 957945"/>
                <a:gd name="connsiteX36" fmla="*/ 798110 w 1511014"/>
                <a:gd name="connsiteY36" fmla="*/ 935648 h 957945"/>
                <a:gd name="connsiteX37" fmla="*/ 798682 w 1511014"/>
                <a:gd name="connsiteY37" fmla="*/ 935000 h 957945"/>
                <a:gd name="connsiteX38" fmla="*/ 798768 w 1511014"/>
                <a:gd name="connsiteY38" fmla="*/ 934819 h 957945"/>
                <a:gd name="connsiteX39" fmla="*/ 799282 w 1511014"/>
                <a:gd name="connsiteY39" fmla="*/ 934238 h 957945"/>
                <a:gd name="connsiteX40" fmla="*/ 831124 w 1511014"/>
                <a:gd name="connsiteY40" fmla="*/ 897862 h 957945"/>
                <a:gd name="connsiteX41" fmla="*/ 832486 w 1511014"/>
                <a:gd name="connsiteY41" fmla="*/ 896291 h 957945"/>
                <a:gd name="connsiteX42" fmla="*/ 832867 w 1511014"/>
                <a:gd name="connsiteY42" fmla="*/ 895814 h 957945"/>
                <a:gd name="connsiteX43" fmla="*/ 864709 w 1511014"/>
                <a:gd name="connsiteY43" fmla="*/ 853523 h 957945"/>
                <a:gd name="connsiteX44" fmla="*/ 872787 w 1511014"/>
                <a:gd name="connsiteY44" fmla="*/ 838722 h 957945"/>
                <a:gd name="connsiteX45" fmla="*/ 890198 w 1511014"/>
                <a:gd name="connsiteY45" fmla="*/ 798583 h 957945"/>
                <a:gd name="connsiteX46" fmla="*/ 892970 w 1511014"/>
                <a:gd name="connsiteY46" fmla="*/ 790849 h 957945"/>
                <a:gd name="connsiteX47" fmla="*/ 894637 w 1511014"/>
                <a:gd name="connsiteY47" fmla="*/ 785743 h 957945"/>
                <a:gd name="connsiteX48" fmla="*/ 907581 w 1511014"/>
                <a:gd name="connsiteY48" fmla="*/ 731375 h 957945"/>
                <a:gd name="connsiteX49" fmla="*/ 908162 w 1511014"/>
                <a:gd name="connsiteY49" fmla="*/ 728412 h 957945"/>
                <a:gd name="connsiteX50" fmla="*/ 914449 w 1511014"/>
                <a:gd name="connsiteY50" fmla="*/ 668776 h 957945"/>
                <a:gd name="connsiteX51" fmla="*/ 914859 w 1511014"/>
                <a:gd name="connsiteY51" fmla="*/ 659452 h 957945"/>
                <a:gd name="connsiteX52" fmla="*/ 915220 w 1511014"/>
                <a:gd name="connsiteY52" fmla="*/ 611207 h 957945"/>
                <a:gd name="connsiteX53" fmla="*/ 914230 w 1511014"/>
                <a:gd name="connsiteY53" fmla="*/ 587433 h 957945"/>
                <a:gd name="connsiteX54" fmla="*/ 912744 w 1511014"/>
                <a:gd name="connsiteY54" fmla="*/ 566173 h 957945"/>
                <a:gd name="connsiteX55" fmla="*/ 910353 w 1511014"/>
                <a:gd name="connsiteY55" fmla="*/ 539951 h 957945"/>
                <a:gd name="connsiteX56" fmla="*/ 895218 w 1511014"/>
                <a:gd name="connsiteY56" fmla="*/ 449720 h 957945"/>
                <a:gd name="connsiteX57" fmla="*/ 896028 w 1511014"/>
                <a:gd name="connsiteY57" fmla="*/ 418955 h 957945"/>
                <a:gd name="connsiteX58" fmla="*/ 897885 w 1511014"/>
                <a:gd name="connsiteY58" fmla="*/ 413240 h 957945"/>
                <a:gd name="connsiteX59" fmla="*/ 910506 w 1511014"/>
                <a:gd name="connsiteY59" fmla="*/ 386284 h 957945"/>
                <a:gd name="connsiteX60" fmla="*/ 912620 w 1511014"/>
                <a:gd name="connsiteY60" fmla="*/ 381779 h 957945"/>
                <a:gd name="connsiteX61" fmla="*/ 915430 w 1511014"/>
                <a:gd name="connsiteY61" fmla="*/ 379502 h 957945"/>
                <a:gd name="connsiteX62" fmla="*/ 942167 w 1511014"/>
                <a:gd name="connsiteY62" fmla="*/ 357538 h 957945"/>
                <a:gd name="connsiteX63" fmla="*/ 942929 w 1511014"/>
                <a:gd name="connsiteY63" fmla="*/ 357261 h 957945"/>
                <a:gd name="connsiteX64" fmla="*/ 943329 w 1511014"/>
                <a:gd name="connsiteY64" fmla="*/ 357118 h 957945"/>
                <a:gd name="connsiteX65" fmla="*/ 1366753 w 1511014"/>
                <a:gd name="connsiteY65" fmla="*/ 321990 h 957945"/>
                <a:gd name="connsiteX66" fmla="*/ 1497427 w 1511014"/>
                <a:gd name="connsiteY66" fmla="*/ 253105 h 957945"/>
                <a:gd name="connsiteX67" fmla="*/ 1501722 w 1511014"/>
                <a:gd name="connsiteY67" fmla="*/ 149007 h 957945"/>
                <a:gd name="connsiteX68" fmla="*/ 1425608 w 1511014"/>
                <a:gd name="connsiteY68" fmla="*/ 76207 h 957945"/>
                <a:gd name="connsiteX69" fmla="*/ 1068211 w 1511014"/>
                <a:gd name="connsiteY69" fmla="*/ 7 h 957945"/>
                <a:gd name="connsiteX70" fmla="*/ 1021901 w 1511014"/>
                <a:gd name="connsiteY70" fmla="*/ 64 h 957945"/>
                <a:gd name="connsiteX71" fmla="*/ 1021739 w 1511014"/>
                <a:gd name="connsiteY71" fmla="*/ 93 h 957945"/>
                <a:gd name="connsiteX72" fmla="*/ 848831 w 1511014"/>
                <a:gd name="connsiteY72" fmla="*/ 6322 h 957945"/>
                <a:gd name="connsiteX73" fmla="*/ 838344 w 1511014"/>
                <a:gd name="connsiteY73" fmla="*/ 7132 h 95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1511014" h="957945">
                  <a:moveTo>
                    <a:pt x="838344" y="7132"/>
                  </a:moveTo>
                  <a:cubicBezTo>
                    <a:pt x="815703" y="9199"/>
                    <a:pt x="793491" y="12333"/>
                    <a:pt x="771355" y="15771"/>
                  </a:cubicBezTo>
                  <a:cubicBezTo>
                    <a:pt x="763258" y="17057"/>
                    <a:pt x="755153" y="18181"/>
                    <a:pt x="747076" y="19686"/>
                  </a:cubicBezTo>
                  <a:cubicBezTo>
                    <a:pt x="728226" y="23143"/>
                    <a:pt x="709604" y="27658"/>
                    <a:pt x="691031" y="32440"/>
                  </a:cubicBezTo>
                  <a:cubicBezTo>
                    <a:pt x="680096" y="35297"/>
                    <a:pt x="669161" y="38183"/>
                    <a:pt x="658255" y="41565"/>
                  </a:cubicBezTo>
                  <a:cubicBezTo>
                    <a:pt x="641024" y="46861"/>
                    <a:pt x="623898" y="53071"/>
                    <a:pt x="606830" y="59824"/>
                  </a:cubicBezTo>
                  <a:cubicBezTo>
                    <a:pt x="595752" y="64225"/>
                    <a:pt x="584684" y="68959"/>
                    <a:pt x="573635" y="74007"/>
                  </a:cubicBezTo>
                  <a:cubicBezTo>
                    <a:pt x="555614" y="82265"/>
                    <a:pt x="537640" y="91285"/>
                    <a:pt x="519714" y="101515"/>
                  </a:cubicBezTo>
                  <a:cubicBezTo>
                    <a:pt x="511056" y="106420"/>
                    <a:pt x="502407" y="111897"/>
                    <a:pt x="493758" y="117298"/>
                  </a:cubicBezTo>
                  <a:cubicBezTo>
                    <a:pt x="472403" y="130519"/>
                    <a:pt x="451724" y="144797"/>
                    <a:pt x="431808" y="160084"/>
                  </a:cubicBezTo>
                  <a:cubicBezTo>
                    <a:pt x="427321" y="163542"/>
                    <a:pt x="422835" y="167523"/>
                    <a:pt x="418349" y="171133"/>
                  </a:cubicBezTo>
                  <a:cubicBezTo>
                    <a:pt x="393117" y="191364"/>
                    <a:pt x="368981" y="212920"/>
                    <a:pt x="346026" y="235703"/>
                  </a:cubicBezTo>
                  <a:lnTo>
                    <a:pt x="345911" y="235818"/>
                  </a:lnTo>
                  <a:cubicBezTo>
                    <a:pt x="322203" y="259535"/>
                    <a:pt x="299591" y="283909"/>
                    <a:pt x="277836" y="308531"/>
                  </a:cubicBezTo>
                  <a:cubicBezTo>
                    <a:pt x="275674" y="310970"/>
                    <a:pt x="273483" y="313399"/>
                    <a:pt x="271350" y="315837"/>
                  </a:cubicBezTo>
                  <a:cubicBezTo>
                    <a:pt x="209094" y="386913"/>
                    <a:pt x="153106" y="463246"/>
                    <a:pt x="104024" y="543989"/>
                  </a:cubicBezTo>
                  <a:lnTo>
                    <a:pt x="100671" y="549524"/>
                  </a:lnTo>
                  <a:cubicBezTo>
                    <a:pt x="87717" y="571231"/>
                    <a:pt x="76192" y="592234"/>
                    <a:pt x="65600" y="612636"/>
                  </a:cubicBezTo>
                  <a:cubicBezTo>
                    <a:pt x="63095" y="617484"/>
                    <a:pt x="60675" y="622256"/>
                    <a:pt x="58304" y="626990"/>
                  </a:cubicBezTo>
                  <a:cubicBezTo>
                    <a:pt x="48588" y="646421"/>
                    <a:pt x="39749" y="665262"/>
                    <a:pt x="32424" y="682931"/>
                  </a:cubicBezTo>
                  <a:cubicBezTo>
                    <a:pt x="31567" y="684979"/>
                    <a:pt x="30834" y="686903"/>
                    <a:pt x="29996" y="688912"/>
                  </a:cubicBezTo>
                  <a:cubicBezTo>
                    <a:pt x="15727" y="721459"/>
                    <a:pt x="6164" y="755864"/>
                    <a:pt x="1582" y="791097"/>
                  </a:cubicBezTo>
                  <a:cubicBezTo>
                    <a:pt x="1421" y="793030"/>
                    <a:pt x="363" y="794611"/>
                    <a:pt x="77" y="796507"/>
                  </a:cubicBezTo>
                  <a:cubicBezTo>
                    <a:pt x="-65" y="799564"/>
                    <a:pt x="-8" y="802631"/>
                    <a:pt x="230" y="805689"/>
                  </a:cubicBezTo>
                  <a:cubicBezTo>
                    <a:pt x="12336" y="815147"/>
                    <a:pt x="23757" y="825444"/>
                    <a:pt x="34425" y="836502"/>
                  </a:cubicBezTo>
                  <a:cubicBezTo>
                    <a:pt x="92699" y="871287"/>
                    <a:pt x="155278" y="898319"/>
                    <a:pt x="220553" y="916903"/>
                  </a:cubicBezTo>
                  <a:cubicBezTo>
                    <a:pt x="226058" y="918560"/>
                    <a:pt x="231545" y="920198"/>
                    <a:pt x="237117" y="921780"/>
                  </a:cubicBezTo>
                  <a:cubicBezTo>
                    <a:pt x="250890" y="925685"/>
                    <a:pt x="264701" y="929323"/>
                    <a:pt x="278541" y="932705"/>
                  </a:cubicBezTo>
                  <a:cubicBezTo>
                    <a:pt x="286999" y="934762"/>
                    <a:pt x="295457" y="936648"/>
                    <a:pt x="303925" y="938486"/>
                  </a:cubicBezTo>
                  <a:cubicBezTo>
                    <a:pt x="316117" y="941153"/>
                    <a:pt x="328252" y="943678"/>
                    <a:pt x="340244" y="945830"/>
                  </a:cubicBezTo>
                  <a:cubicBezTo>
                    <a:pt x="350931" y="947735"/>
                    <a:pt x="361427" y="949192"/>
                    <a:pt x="371943" y="950669"/>
                  </a:cubicBezTo>
                  <a:cubicBezTo>
                    <a:pt x="381668" y="952050"/>
                    <a:pt x="391517" y="953593"/>
                    <a:pt x="400909" y="954565"/>
                  </a:cubicBezTo>
                  <a:cubicBezTo>
                    <a:pt x="420787" y="956574"/>
                    <a:pt x="440275" y="957946"/>
                    <a:pt x="458592" y="957946"/>
                  </a:cubicBezTo>
                  <a:cubicBezTo>
                    <a:pt x="515961" y="957946"/>
                    <a:pt x="570520" y="956003"/>
                    <a:pt x="623203" y="952907"/>
                  </a:cubicBezTo>
                  <a:cubicBezTo>
                    <a:pt x="629813" y="952517"/>
                    <a:pt x="636643" y="952288"/>
                    <a:pt x="643177" y="951850"/>
                  </a:cubicBezTo>
                  <a:cubicBezTo>
                    <a:pt x="692488" y="948554"/>
                    <a:pt x="739170" y="943668"/>
                    <a:pt x="783823" y="937648"/>
                  </a:cubicBezTo>
                  <a:cubicBezTo>
                    <a:pt x="788614" y="936991"/>
                    <a:pt x="793377" y="936334"/>
                    <a:pt x="798110" y="935648"/>
                  </a:cubicBezTo>
                  <a:lnTo>
                    <a:pt x="798682" y="935000"/>
                  </a:lnTo>
                  <a:lnTo>
                    <a:pt x="798768" y="934819"/>
                  </a:lnTo>
                  <a:lnTo>
                    <a:pt x="799282" y="934238"/>
                  </a:lnTo>
                  <a:cubicBezTo>
                    <a:pt x="809150" y="921475"/>
                    <a:pt x="819780" y="909330"/>
                    <a:pt x="831124" y="897862"/>
                  </a:cubicBezTo>
                  <a:lnTo>
                    <a:pt x="832486" y="896291"/>
                  </a:lnTo>
                  <a:lnTo>
                    <a:pt x="832867" y="895814"/>
                  </a:lnTo>
                  <a:cubicBezTo>
                    <a:pt x="845135" y="883041"/>
                    <a:pt x="855823" y="868840"/>
                    <a:pt x="864709" y="853523"/>
                  </a:cubicBezTo>
                  <a:cubicBezTo>
                    <a:pt x="867634" y="848742"/>
                    <a:pt x="870167" y="843713"/>
                    <a:pt x="872787" y="838722"/>
                  </a:cubicBezTo>
                  <a:cubicBezTo>
                    <a:pt x="879540" y="825777"/>
                    <a:pt x="885359" y="812366"/>
                    <a:pt x="890198" y="798583"/>
                  </a:cubicBezTo>
                  <a:cubicBezTo>
                    <a:pt x="891113" y="796002"/>
                    <a:pt x="892113" y="793449"/>
                    <a:pt x="892970" y="790849"/>
                  </a:cubicBezTo>
                  <a:cubicBezTo>
                    <a:pt x="893523" y="789144"/>
                    <a:pt x="894113" y="787458"/>
                    <a:pt x="894637" y="785743"/>
                  </a:cubicBezTo>
                  <a:cubicBezTo>
                    <a:pt x="900123" y="767922"/>
                    <a:pt x="904448" y="749758"/>
                    <a:pt x="907581" y="731375"/>
                  </a:cubicBezTo>
                  <a:lnTo>
                    <a:pt x="908162" y="728412"/>
                  </a:lnTo>
                  <a:cubicBezTo>
                    <a:pt x="911287" y="708658"/>
                    <a:pt x="913392" y="688750"/>
                    <a:pt x="914449" y="668776"/>
                  </a:cubicBezTo>
                  <a:cubicBezTo>
                    <a:pt x="914611" y="665652"/>
                    <a:pt x="914725" y="662557"/>
                    <a:pt x="914859" y="659452"/>
                  </a:cubicBezTo>
                  <a:cubicBezTo>
                    <a:pt x="915563" y="643078"/>
                    <a:pt x="915592" y="626981"/>
                    <a:pt x="915220" y="611207"/>
                  </a:cubicBezTo>
                  <a:cubicBezTo>
                    <a:pt x="914982" y="603073"/>
                    <a:pt x="914677" y="595120"/>
                    <a:pt x="914230" y="587433"/>
                  </a:cubicBezTo>
                  <a:cubicBezTo>
                    <a:pt x="913839" y="580156"/>
                    <a:pt x="913296" y="573174"/>
                    <a:pt x="912744" y="566173"/>
                  </a:cubicBezTo>
                  <a:cubicBezTo>
                    <a:pt x="911992" y="557162"/>
                    <a:pt x="911258" y="547933"/>
                    <a:pt x="910353" y="539951"/>
                  </a:cubicBezTo>
                  <a:lnTo>
                    <a:pt x="895218" y="449720"/>
                  </a:lnTo>
                  <a:cubicBezTo>
                    <a:pt x="893637" y="439500"/>
                    <a:pt x="893913" y="429080"/>
                    <a:pt x="896028" y="418955"/>
                  </a:cubicBezTo>
                  <a:cubicBezTo>
                    <a:pt x="896418" y="416945"/>
                    <a:pt x="897351" y="415211"/>
                    <a:pt x="897885" y="413240"/>
                  </a:cubicBezTo>
                  <a:cubicBezTo>
                    <a:pt x="900485" y="403591"/>
                    <a:pt x="904762" y="394466"/>
                    <a:pt x="910506" y="386284"/>
                  </a:cubicBezTo>
                  <a:cubicBezTo>
                    <a:pt x="911467" y="384893"/>
                    <a:pt x="911563" y="383112"/>
                    <a:pt x="912620" y="381779"/>
                  </a:cubicBezTo>
                  <a:cubicBezTo>
                    <a:pt x="913382" y="380807"/>
                    <a:pt x="914630" y="380436"/>
                    <a:pt x="915430" y="379502"/>
                  </a:cubicBezTo>
                  <a:cubicBezTo>
                    <a:pt x="922755" y="370434"/>
                    <a:pt x="931851" y="362957"/>
                    <a:pt x="942167" y="357538"/>
                  </a:cubicBezTo>
                  <a:lnTo>
                    <a:pt x="942929" y="357261"/>
                  </a:lnTo>
                  <a:lnTo>
                    <a:pt x="943329" y="357118"/>
                  </a:lnTo>
                  <a:cubicBezTo>
                    <a:pt x="1078222" y="305245"/>
                    <a:pt x="1225145" y="293063"/>
                    <a:pt x="1366753" y="321990"/>
                  </a:cubicBezTo>
                  <a:cubicBezTo>
                    <a:pt x="1420560" y="329353"/>
                    <a:pt x="1473090" y="301654"/>
                    <a:pt x="1497427" y="253105"/>
                  </a:cubicBezTo>
                  <a:cubicBezTo>
                    <a:pt x="1513905" y="220673"/>
                    <a:pt x="1515467" y="182687"/>
                    <a:pt x="1501722" y="149007"/>
                  </a:cubicBezTo>
                  <a:cubicBezTo>
                    <a:pt x="1488130" y="114831"/>
                    <a:pt x="1460346" y="88256"/>
                    <a:pt x="1425608" y="76207"/>
                  </a:cubicBezTo>
                  <a:cubicBezTo>
                    <a:pt x="1311356" y="31716"/>
                    <a:pt x="1190674" y="5979"/>
                    <a:pt x="1068211" y="7"/>
                  </a:cubicBezTo>
                  <a:cubicBezTo>
                    <a:pt x="1052723" y="-12"/>
                    <a:pt x="1037283" y="7"/>
                    <a:pt x="1021901" y="64"/>
                  </a:cubicBezTo>
                  <a:lnTo>
                    <a:pt x="1021739" y="93"/>
                  </a:lnTo>
                  <a:cubicBezTo>
                    <a:pt x="961912" y="293"/>
                    <a:pt x="904581" y="1674"/>
                    <a:pt x="848831" y="6322"/>
                  </a:cubicBezTo>
                  <a:cubicBezTo>
                    <a:pt x="845317" y="6627"/>
                    <a:pt x="841821" y="6808"/>
                    <a:pt x="838344" y="71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6400F52C-E085-C87F-D314-4BBEAACC156F}"/>
                </a:ext>
              </a:extLst>
            </p:cNvPr>
            <p:cNvSpPr/>
            <p:nvPr/>
          </p:nvSpPr>
          <p:spPr>
            <a:xfrm>
              <a:off x="4504686" y="990600"/>
              <a:ext cx="676913" cy="1638652"/>
            </a:xfrm>
            <a:custGeom>
              <a:avLst/>
              <a:gdLst>
                <a:gd name="connsiteX0" fmla="*/ 241487 w 676913"/>
                <a:gd name="connsiteY0" fmla="*/ 1638653 h 1638652"/>
                <a:gd name="connsiteX1" fmla="*/ 556803 w 676913"/>
                <a:gd name="connsiteY1" fmla="*/ 1555623 h 1638652"/>
                <a:gd name="connsiteX2" fmla="*/ 676913 w 676913"/>
                <a:gd name="connsiteY2" fmla="*/ 1510894 h 1638652"/>
                <a:gd name="connsiteX3" fmla="*/ 676913 w 676913"/>
                <a:gd name="connsiteY3" fmla="*/ 609600 h 1638652"/>
                <a:gd name="connsiteX4" fmla="*/ 544544 w 676913"/>
                <a:gd name="connsiteY4" fmla="*/ 117615 h 1638652"/>
                <a:gd name="connsiteX5" fmla="*/ 341967 w 676913"/>
                <a:gd name="connsiteY5" fmla="*/ 0 h 1638652"/>
                <a:gd name="connsiteX6" fmla="*/ 0 w 676913"/>
                <a:gd name="connsiteY6" fmla="*/ 0 h 1638652"/>
                <a:gd name="connsiteX7" fmla="*/ 241487 w 676913"/>
                <a:gd name="connsiteY7" fmla="*/ 609600 h 1638652"/>
                <a:gd name="connsiteX8" fmla="*/ 241487 w 676913"/>
                <a:gd name="connsiteY8" fmla="*/ 1638653 h 1638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76913" h="1638652">
                  <a:moveTo>
                    <a:pt x="241487" y="1638653"/>
                  </a:moveTo>
                  <a:cubicBezTo>
                    <a:pt x="334223" y="1576207"/>
                    <a:pt x="445341" y="1546946"/>
                    <a:pt x="556803" y="1555623"/>
                  </a:cubicBezTo>
                  <a:cubicBezTo>
                    <a:pt x="593446" y="1539850"/>
                    <a:pt x="632803" y="1525191"/>
                    <a:pt x="676913" y="1510894"/>
                  </a:cubicBezTo>
                  <a:lnTo>
                    <a:pt x="676913" y="609600"/>
                  </a:lnTo>
                  <a:cubicBezTo>
                    <a:pt x="676761" y="436826"/>
                    <a:pt x="631107" y="267138"/>
                    <a:pt x="544544" y="117615"/>
                  </a:cubicBezTo>
                  <a:cubicBezTo>
                    <a:pt x="502730" y="45187"/>
                    <a:pt x="425596" y="410"/>
                    <a:pt x="341967" y="0"/>
                  </a:cubicBezTo>
                  <a:lnTo>
                    <a:pt x="0" y="0"/>
                  </a:lnTo>
                  <a:cubicBezTo>
                    <a:pt x="109156" y="153333"/>
                    <a:pt x="241487" y="378276"/>
                    <a:pt x="241487" y="609600"/>
                  </a:cubicBezTo>
                  <a:lnTo>
                    <a:pt x="241487" y="163865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EC82A0D6-7234-9283-D1FC-D1386F1F9B45}"/>
                </a:ext>
              </a:extLst>
            </p:cNvPr>
            <p:cNvSpPr/>
            <p:nvPr/>
          </p:nvSpPr>
          <p:spPr>
            <a:xfrm>
              <a:off x="4746174" y="5252399"/>
              <a:ext cx="435425" cy="615000"/>
            </a:xfrm>
            <a:custGeom>
              <a:avLst/>
              <a:gdLst>
                <a:gd name="connsiteX0" fmla="*/ 0 w 435425"/>
                <a:gd name="connsiteY0" fmla="*/ 0 h 615000"/>
                <a:gd name="connsiteX1" fmla="*/ 0 w 435425"/>
                <a:gd name="connsiteY1" fmla="*/ 397288 h 615000"/>
                <a:gd name="connsiteX2" fmla="*/ 217713 w 435425"/>
                <a:gd name="connsiteY2" fmla="*/ 615001 h 615000"/>
                <a:gd name="connsiteX3" fmla="*/ 435426 w 435425"/>
                <a:gd name="connsiteY3" fmla="*/ 397288 h 615000"/>
                <a:gd name="connsiteX4" fmla="*/ 435426 w 435425"/>
                <a:gd name="connsiteY4" fmla="*/ 348520 h 615000"/>
                <a:gd name="connsiteX5" fmla="*/ 0 w 435425"/>
                <a:gd name="connsiteY5" fmla="*/ 0 h 61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5425" h="615000">
                  <a:moveTo>
                    <a:pt x="0" y="0"/>
                  </a:moveTo>
                  <a:lnTo>
                    <a:pt x="0" y="397288"/>
                  </a:lnTo>
                  <a:cubicBezTo>
                    <a:pt x="124" y="517474"/>
                    <a:pt x="97526" y="614877"/>
                    <a:pt x="217713" y="615001"/>
                  </a:cubicBezTo>
                  <a:cubicBezTo>
                    <a:pt x="337899" y="614877"/>
                    <a:pt x="435302" y="517474"/>
                    <a:pt x="435426" y="397288"/>
                  </a:cubicBezTo>
                  <a:lnTo>
                    <a:pt x="435426" y="348520"/>
                  </a:lnTo>
                  <a:cubicBezTo>
                    <a:pt x="272844" y="255984"/>
                    <a:pt x="125892" y="138360"/>
                    <a:pt x="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6EE4F24E-1279-D6E9-9245-5D143F284320}"/>
                </a:ext>
              </a:extLst>
            </p:cNvPr>
            <p:cNvSpPr/>
            <p:nvPr/>
          </p:nvSpPr>
          <p:spPr>
            <a:xfrm>
              <a:off x="6749451" y="3340629"/>
              <a:ext cx="1044740" cy="2526771"/>
            </a:xfrm>
            <a:custGeom>
              <a:avLst/>
              <a:gdLst>
                <a:gd name="connsiteX0" fmla="*/ 504825 w 1044749"/>
                <a:gd name="connsiteY0" fmla="*/ 0 h 2526763"/>
                <a:gd name="connsiteX1" fmla="*/ 411756 w 1044749"/>
                <a:gd name="connsiteY1" fmla="*/ 52835 h 2526763"/>
                <a:gd name="connsiteX2" fmla="*/ 390868 w 1044749"/>
                <a:gd name="connsiteY2" fmla="*/ 60617 h 2526763"/>
                <a:gd name="connsiteX3" fmla="*/ 380562 w 1044749"/>
                <a:gd name="connsiteY3" fmla="*/ 63646 h 2526763"/>
                <a:gd name="connsiteX4" fmla="*/ 237925 w 1044749"/>
                <a:gd name="connsiteY4" fmla="*/ 86916 h 2526763"/>
                <a:gd name="connsiteX5" fmla="*/ 169021 w 1044749"/>
                <a:gd name="connsiteY5" fmla="*/ 324936 h 2526763"/>
                <a:gd name="connsiteX6" fmla="*/ 172136 w 1044749"/>
                <a:gd name="connsiteY6" fmla="*/ 332356 h 2526763"/>
                <a:gd name="connsiteX7" fmla="*/ 543354 w 1044749"/>
                <a:gd name="connsiteY7" fmla="*/ 787689 h 2526763"/>
                <a:gd name="connsiteX8" fmla="*/ 863718 w 1044749"/>
                <a:gd name="connsiteY8" fmla="*/ 1099547 h 2526763"/>
                <a:gd name="connsiteX9" fmla="*/ 817321 w 1044749"/>
                <a:gd name="connsiteY9" fmla="*/ 1213637 h 2526763"/>
                <a:gd name="connsiteX10" fmla="*/ 703231 w 1044749"/>
                <a:gd name="connsiteY10" fmla="*/ 1167241 h 2526763"/>
                <a:gd name="connsiteX11" fmla="*/ 501082 w 1044749"/>
                <a:gd name="connsiteY11" fmla="*/ 956586 h 2526763"/>
                <a:gd name="connsiteX12" fmla="*/ 101841 w 1044749"/>
                <a:gd name="connsiteY12" fmla="*/ 628250 h 2526763"/>
                <a:gd name="connsiteX13" fmla="*/ 86782 w 1044749"/>
                <a:gd name="connsiteY13" fmla="*/ 785051 h 2526763"/>
                <a:gd name="connsiteX14" fmla="*/ 204997 w 1044749"/>
                <a:gd name="connsiteY14" fmla="*/ 1088574 h 2526763"/>
                <a:gd name="connsiteX15" fmla="*/ 345224 w 1044749"/>
                <a:gd name="connsiteY15" fmla="*/ 1434570 h 2526763"/>
                <a:gd name="connsiteX16" fmla="*/ 687200 w 1044749"/>
                <a:gd name="connsiteY16" fmla="*/ 1791129 h 2526763"/>
                <a:gd name="connsiteX17" fmla="*/ 791680 w 1044749"/>
                <a:gd name="connsiteY17" fmla="*/ 1917506 h 2526763"/>
                <a:gd name="connsiteX18" fmla="*/ 870471 w 1044749"/>
                <a:gd name="connsiteY18" fmla="*/ 2008337 h 2526763"/>
                <a:gd name="connsiteX19" fmla="*/ 783479 w 1044749"/>
                <a:gd name="connsiteY19" fmla="*/ 2091338 h 2526763"/>
                <a:gd name="connsiteX20" fmla="*/ 656625 w 1044749"/>
                <a:gd name="connsiteY20" fmla="*/ 2036159 h 2526763"/>
                <a:gd name="connsiteX21" fmla="*/ 583797 w 1044749"/>
                <a:gd name="connsiteY21" fmla="*/ 2152907 h 2526763"/>
                <a:gd name="connsiteX22" fmla="*/ 499386 w 1044749"/>
                <a:gd name="connsiteY22" fmla="*/ 2176072 h 2526763"/>
                <a:gd name="connsiteX23" fmla="*/ 437493 w 1044749"/>
                <a:gd name="connsiteY23" fmla="*/ 2114178 h 2526763"/>
                <a:gd name="connsiteX24" fmla="*/ 460658 w 1044749"/>
                <a:gd name="connsiteY24" fmla="*/ 2029768 h 2526763"/>
                <a:gd name="connsiteX25" fmla="*/ 521084 w 1044749"/>
                <a:gd name="connsiteY25" fmla="*/ 1851984 h 2526763"/>
                <a:gd name="connsiteX26" fmla="*/ 331956 w 1044749"/>
                <a:gd name="connsiteY26" fmla="*/ 1645053 h 2526763"/>
                <a:gd name="connsiteX27" fmla="*/ 146333 w 1044749"/>
                <a:gd name="connsiteY27" fmla="*/ 2062677 h 2526763"/>
                <a:gd name="connsiteX28" fmla="*/ 0 w 1044749"/>
                <a:gd name="connsiteY28" fmla="*/ 2435038 h 2526763"/>
                <a:gd name="connsiteX29" fmla="*/ 106451 w 1044749"/>
                <a:gd name="connsiteY29" fmla="*/ 2460174 h 2526763"/>
                <a:gd name="connsiteX30" fmla="*/ 522237 w 1044749"/>
                <a:gd name="connsiteY30" fmla="*/ 2526763 h 2526763"/>
                <a:gd name="connsiteX31" fmla="*/ 1044750 w 1044749"/>
                <a:gd name="connsiteY31" fmla="*/ 1655902 h 2526763"/>
                <a:gd name="connsiteX32" fmla="*/ 504825 w 1044749"/>
                <a:gd name="connsiteY32" fmla="*/ 0 h 2526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044749" h="2526763">
                  <a:moveTo>
                    <a:pt x="504825" y="0"/>
                  </a:moveTo>
                  <a:cubicBezTo>
                    <a:pt x="476993" y="22727"/>
                    <a:pt x="445532" y="40586"/>
                    <a:pt x="411756" y="52835"/>
                  </a:cubicBezTo>
                  <a:cubicBezTo>
                    <a:pt x="404803" y="55540"/>
                    <a:pt x="397898" y="58312"/>
                    <a:pt x="390868" y="60617"/>
                  </a:cubicBezTo>
                  <a:cubicBezTo>
                    <a:pt x="387448" y="61712"/>
                    <a:pt x="384010" y="62627"/>
                    <a:pt x="380562" y="63646"/>
                  </a:cubicBezTo>
                  <a:cubicBezTo>
                    <a:pt x="334108" y="77067"/>
                    <a:pt x="286226" y="84877"/>
                    <a:pt x="237925" y="86916"/>
                  </a:cubicBezTo>
                  <a:cubicBezTo>
                    <a:pt x="221037" y="140894"/>
                    <a:pt x="194958" y="227295"/>
                    <a:pt x="169021" y="324936"/>
                  </a:cubicBezTo>
                  <a:cubicBezTo>
                    <a:pt x="169812" y="327565"/>
                    <a:pt x="171574" y="329622"/>
                    <a:pt x="172136" y="332356"/>
                  </a:cubicBezTo>
                  <a:cubicBezTo>
                    <a:pt x="172946" y="336185"/>
                    <a:pt x="253737" y="715232"/>
                    <a:pt x="543354" y="787689"/>
                  </a:cubicBezTo>
                  <a:cubicBezTo>
                    <a:pt x="748608" y="838971"/>
                    <a:pt x="852573" y="1073096"/>
                    <a:pt x="863718" y="1099547"/>
                  </a:cubicBezTo>
                  <a:cubicBezTo>
                    <a:pt x="882415" y="1143867"/>
                    <a:pt x="861641" y="1194940"/>
                    <a:pt x="817321" y="1213637"/>
                  </a:cubicBezTo>
                  <a:cubicBezTo>
                    <a:pt x="773001" y="1232335"/>
                    <a:pt x="721928" y="1211561"/>
                    <a:pt x="703231" y="1167241"/>
                  </a:cubicBezTo>
                  <a:cubicBezTo>
                    <a:pt x="681971" y="1117492"/>
                    <a:pt x="603980" y="982351"/>
                    <a:pt x="501082" y="956586"/>
                  </a:cubicBezTo>
                  <a:cubicBezTo>
                    <a:pt x="327822" y="908018"/>
                    <a:pt x="182947" y="788880"/>
                    <a:pt x="101841" y="628250"/>
                  </a:cubicBezTo>
                  <a:cubicBezTo>
                    <a:pt x="92831" y="680056"/>
                    <a:pt x="87792" y="732472"/>
                    <a:pt x="86782" y="785051"/>
                  </a:cubicBezTo>
                  <a:cubicBezTo>
                    <a:pt x="98146" y="895016"/>
                    <a:pt x="138989" y="999887"/>
                    <a:pt x="204997" y="1088574"/>
                  </a:cubicBezTo>
                  <a:cubicBezTo>
                    <a:pt x="277073" y="1191939"/>
                    <a:pt x="324993" y="1310192"/>
                    <a:pt x="345224" y="1434570"/>
                  </a:cubicBezTo>
                  <a:cubicBezTo>
                    <a:pt x="482813" y="1528296"/>
                    <a:pt x="599294" y="1649749"/>
                    <a:pt x="687200" y="1791129"/>
                  </a:cubicBezTo>
                  <a:cubicBezTo>
                    <a:pt x="739588" y="1895904"/>
                    <a:pt x="784488" y="1915039"/>
                    <a:pt x="791680" y="1917506"/>
                  </a:cubicBezTo>
                  <a:cubicBezTo>
                    <a:pt x="837981" y="1921897"/>
                    <a:pt x="872662" y="1961883"/>
                    <a:pt x="870471" y="2008337"/>
                  </a:cubicBezTo>
                  <a:cubicBezTo>
                    <a:pt x="868280" y="2054790"/>
                    <a:pt x="829980" y="2091328"/>
                    <a:pt x="783479" y="2091338"/>
                  </a:cubicBezTo>
                  <a:cubicBezTo>
                    <a:pt x="736197" y="2087728"/>
                    <a:pt x="691505" y="2068297"/>
                    <a:pt x="656625" y="2036159"/>
                  </a:cubicBezTo>
                  <a:cubicBezTo>
                    <a:pt x="640575" y="2079641"/>
                    <a:pt x="615791" y="2119370"/>
                    <a:pt x="583797" y="2152907"/>
                  </a:cubicBezTo>
                  <a:cubicBezTo>
                    <a:pt x="561870" y="2175234"/>
                    <a:pt x="529638" y="2184083"/>
                    <a:pt x="499386" y="2176072"/>
                  </a:cubicBezTo>
                  <a:cubicBezTo>
                    <a:pt x="469135" y="2168062"/>
                    <a:pt x="445503" y="2144430"/>
                    <a:pt x="437493" y="2114178"/>
                  </a:cubicBezTo>
                  <a:cubicBezTo>
                    <a:pt x="429482" y="2083927"/>
                    <a:pt x="438331" y="2051694"/>
                    <a:pt x="460658" y="2029768"/>
                  </a:cubicBezTo>
                  <a:cubicBezTo>
                    <a:pt x="498415" y="1978038"/>
                    <a:pt x="519494" y="1916011"/>
                    <a:pt x="521084" y="1851984"/>
                  </a:cubicBezTo>
                  <a:cubicBezTo>
                    <a:pt x="469506" y="1773336"/>
                    <a:pt x="405651" y="1703480"/>
                    <a:pt x="331956" y="1645053"/>
                  </a:cubicBezTo>
                  <a:cubicBezTo>
                    <a:pt x="296913" y="1794701"/>
                    <a:pt x="233944" y="1936395"/>
                    <a:pt x="146333" y="2062677"/>
                  </a:cubicBezTo>
                  <a:cubicBezTo>
                    <a:pt x="63484" y="2170557"/>
                    <a:pt x="12763" y="2299621"/>
                    <a:pt x="0" y="2435038"/>
                  </a:cubicBezTo>
                  <a:cubicBezTo>
                    <a:pt x="36366" y="2443420"/>
                    <a:pt x="72009" y="2451868"/>
                    <a:pt x="106451" y="2460174"/>
                  </a:cubicBezTo>
                  <a:cubicBezTo>
                    <a:pt x="241859" y="2499046"/>
                    <a:pt x="381467" y="2521401"/>
                    <a:pt x="522237" y="2526763"/>
                  </a:cubicBezTo>
                  <a:cubicBezTo>
                    <a:pt x="717375" y="2526763"/>
                    <a:pt x="1044750" y="2413654"/>
                    <a:pt x="1044750" y="1655902"/>
                  </a:cubicBezTo>
                  <a:cubicBezTo>
                    <a:pt x="1044731" y="1263425"/>
                    <a:pt x="856059" y="568528"/>
                    <a:pt x="5048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26A194F5-0477-446B-DBB2-C1DEA87C1F67}"/>
                </a:ext>
              </a:extLst>
            </p:cNvPr>
            <p:cNvSpPr/>
            <p:nvPr/>
          </p:nvSpPr>
          <p:spPr>
            <a:xfrm>
              <a:off x="4637770" y="3099282"/>
              <a:ext cx="2285571" cy="2640625"/>
            </a:xfrm>
            <a:custGeom>
              <a:avLst/>
              <a:gdLst>
                <a:gd name="connsiteX0" fmla="*/ 2167338 w 2285571"/>
                <a:gd name="connsiteY0" fmla="*/ 1419568 h 2640625"/>
                <a:gd name="connsiteX1" fmla="*/ 2105682 w 2285571"/>
                <a:gd name="connsiteY1" fmla="*/ 1311773 h 2640625"/>
                <a:gd name="connsiteX2" fmla="*/ 1850117 w 2285571"/>
                <a:gd name="connsiteY2" fmla="*/ 1461830 h 2640625"/>
                <a:gd name="connsiteX3" fmla="*/ 1763030 w 2285571"/>
                <a:gd name="connsiteY3" fmla="*/ 1374743 h 2640625"/>
                <a:gd name="connsiteX4" fmla="*/ 1850117 w 2285571"/>
                <a:gd name="connsiteY4" fmla="*/ 1287656 h 2640625"/>
                <a:gd name="connsiteX5" fmla="*/ 2028358 w 2285571"/>
                <a:gd name="connsiteY5" fmla="*/ 1086974 h 2640625"/>
                <a:gd name="connsiteX6" fmla="*/ 2024291 w 2285571"/>
                <a:gd name="connsiteY6" fmla="*/ 1026405 h 2640625"/>
                <a:gd name="connsiteX7" fmla="*/ 2170110 w 2285571"/>
                <a:gd name="connsiteY7" fmla="*/ 318897 h 2640625"/>
                <a:gd name="connsiteX8" fmla="*/ 2155269 w 2285571"/>
                <a:gd name="connsiteY8" fmla="*/ 316125 h 2640625"/>
                <a:gd name="connsiteX9" fmla="*/ 2127352 w 2285571"/>
                <a:gd name="connsiteY9" fmla="*/ 308839 h 2640625"/>
                <a:gd name="connsiteX10" fmla="*/ 2096624 w 2285571"/>
                <a:gd name="connsiteY10" fmla="*/ 300009 h 2640625"/>
                <a:gd name="connsiteX11" fmla="*/ 2068440 w 2285571"/>
                <a:gd name="connsiteY11" fmla="*/ 289112 h 2640625"/>
                <a:gd name="connsiteX12" fmla="*/ 2043198 w 2285571"/>
                <a:gd name="connsiteY12" fmla="*/ 278254 h 2640625"/>
                <a:gd name="connsiteX13" fmla="*/ 2016262 w 2285571"/>
                <a:gd name="connsiteY13" fmla="*/ 263766 h 2640625"/>
                <a:gd name="connsiteX14" fmla="*/ 1995611 w 2285571"/>
                <a:gd name="connsiteY14" fmla="*/ 251212 h 2640625"/>
                <a:gd name="connsiteX15" fmla="*/ 1970980 w 2285571"/>
                <a:gd name="connsiteY15" fmla="*/ 233201 h 2640625"/>
                <a:gd name="connsiteX16" fmla="*/ 1954578 w 2285571"/>
                <a:gd name="connsiteY16" fmla="*/ 219313 h 2640625"/>
                <a:gd name="connsiteX17" fmla="*/ 1933061 w 2285571"/>
                <a:gd name="connsiteY17" fmla="*/ 197815 h 2640625"/>
                <a:gd name="connsiteX18" fmla="*/ 1920678 w 2285571"/>
                <a:gd name="connsiteY18" fmla="*/ 182870 h 2640625"/>
                <a:gd name="connsiteX19" fmla="*/ 1903152 w 2285571"/>
                <a:gd name="connsiteY19" fmla="*/ 158067 h 2640625"/>
                <a:gd name="connsiteX20" fmla="*/ 1899333 w 2285571"/>
                <a:gd name="connsiteY20" fmla="*/ 152657 h 2640625"/>
                <a:gd name="connsiteX21" fmla="*/ 1895256 w 2285571"/>
                <a:gd name="connsiteY21" fmla="*/ 143475 h 2640625"/>
                <a:gd name="connsiteX22" fmla="*/ 1884617 w 2285571"/>
                <a:gd name="connsiteY22" fmla="*/ 123825 h 2640625"/>
                <a:gd name="connsiteX23" fmla="*/ 1879597 w 2285571"/>
                <a:gd name="connsiteY23" fmla="*/ 108223 h 2640625"/>
                <a:gd name="connsiteX24" fmla="*/ 1877406 w 2285571"/>
                <a:gd name="connsiteY24" fmla="*/ 101413 h 2640625"/>
                <a:gd name="connsiteX25" fmla="*/ 1868300 w 2285571"/>
                <a:gd name="connsiteY25" fmla="*/ 55674 h 2640625"/>
                <a:gd name="connsiteX26" fmla="*/ 1868205 w 2285571"/>
                <a:gd name="connsiteY26" fmla="*/ 55197 h 2640625"/>
                <a:gd name="connsiteX27" fmla="*/ 1846393 w 2285571"/>
                <a:gd name="connsiteY27" fmla="*/ 56807 h 2640625"/>
                <a:gd name="connsiteX28" fmla="*/ 1756039 w 2285571"/>
                <a:gd name="connsiteY28" fmla="*/ 63465 h 2640625"/>
                <a:gd name="connsiteX29" fmla="*/ 1718681 w 2285571"/>
                <a:gd name="connsiteY29" fmla="*/ 65475 h 2640625"/>
                <a:gd name="connsiteX30" fmla="*/ 1588875 w 2285571"/>
                <a:gd name="connsiteY30" fmla="*/ 68456 h 2640625"/>
                <a:gd name="connsiteX31" fmla="*/ 1513827 w 2285571"/>
                <a:gd name="connsiteY31" fmla="*/ 63979 h 2640625"/>
                <a:gd name="connsiteX32" fmla="*/ 1460630 w 2285571"/>
                <a:gd name="connsiteY32" fmla="*/ 56283 h 2640625"/>
                <a:gd name="connsiteX33" fmla="*/ 1433970 w 2285571"/>
                <a:gd name="connsiteY33" fmla="*/ 52092 h 2640625"/>
                <a:gd name="connsiteX34" fmla="*/ 1372381 w 2285571"/>
                <a:gd name="connsiteY34" fmla="*/ 38595 h 2640625"/>
                <a:gd name="connsiteX35" fmla="*/ 1348978 w 2285571"/>
                <a:gd name="connsiteY35" fmla="*/ 33004 h 2640625"/>
                <a:gd name="connsiteX36" fmla="*/ 1291714 w 2285571"/>
                <a:gd name="connsiteY36" fmla="*/ 16402 h 2640625"/>
                <a:gd name="connsiteX37" fmla="*/ 1261120 w 2285571"/>
                <a:gd name="connsiteY37" fmla="*/ 6667 h 2640625"/>
                <a:gd name="connsiteX38" fmla="*/ 1240146 w 2285571"/>
                <a:gd name="connsiteY38" fmla="*/ 0 h 2640625"/>
                <a:gd name="connsiteX39" fmla="*/ 1236936 w 2285571"/>
                <a:gd name="connsiteY39" fmla="*/ 28051 h 2640625"/>
                <a:gd name="connsiteX40" fmla="*/ 1233021 w 2285571"/>
                <a:gd name="connsiteY40" fmla="*/ 62379 h 2640625"/>
                <a:gd name="connsiteX41" fmla="*/ 1224725 w 2285571"/>
                <a:gd name="connsiteY41" fmla="*/ 99822 h 2640625"/>
                <a:gd name="connsiteX42" fmla="*/ 1216047 w 2285571"/>
                <a:gd name="connsiteY42" fmla="*/ 134026 h 2640625"/>
                <a:gd name="connsiteX43" fmla="*/ 1202789 w 2285571"/>
                <a:gd name="connsiteY43" fmla="*/ 171536 h 2640625"/>
                <a:gd name="connsiteX44" fmla="*/ 1189835 w 2285571"/>
                <a:gd name="connsiteY44" fmla="*/ 205530 h 2640625"/>
                <a:gd name="connsiteX45" fmla="*/ 1171985 w 2285571"/>
                <a:gd name="connsiteY45" fmla="*/ 243154 h 2640625"/>
                <a:gd name="connsiteX46" fmla="*/ 1155335 w 2285571"/>
                <a:gd name="connsiteY46" fmla="*/ 276635 h 2640625"/>
                <a:gd name="connsiteX47" fmla="*/ 1133199 w 2285571"/>
                <a:gd name="connsiteY47" fmla="*/ 314487 h 2640625"/>
                <a:gd name="connsiteX48" fmla="*/ 1113434 w 2285571"/>
                <a:gd name="connsiteY48" fmla="*/ 347205 h 2640625"/>
                <a:gd name="connsiteX49" fmla="*/ 1087469 w 2285571"/>
                <a:gd name="connsiteY49" fmla="*/ 385096 h 2640625"/>
                <a:gd name="connsiteX50" fmla="*/ 1066171 w 2285571"/>
                <a:gd name="connsiteY50" fmla="*/ 415614 h 2640625"/>
                <a:gd name="connsiteX51" fmla="*/ 1066362 w 2285571"/>
                <a:gd name="connsiteY51" fmla="*/ 416557 h 2640625"/>
                <a:gd name="connsiteX52" fmla="*/ 1127932 w 2285571"/>
                <a:gd name="connsiteY52" fmla="*/ 616496 h 2640625"/>
                <a:gd name="connsiteX53" fmla="*/ 1128084 w 2285571"/>
                <a:gd name="connsiteY53" fmla="*/ 616677 h 2640625"/>
                <a:gd name="connsiteX54" fmla="*/ 1329099 w 2285571"/>
                <a:gd name="connsiteY54" fmla="*/ 765238 h 2640625"/>
                <a:gd name="connsiteX55" fmla="*/ 1390374 w 2285571"/>
                <a:gd name="connsiteY55" fmla="*/ 790775 h 2640625"/>
                <a:gd name="connsiteX56" fmla="*/ 1415463 w 2285571"/>
                <a:gd name="connsiteY56" fmla="*/ 852230 h 2640625"/>
                <a:gd name="connsiteX57" fmla="*/ 1327614 w 2285571"/>
                <a:gd name="connsiteY57" fmla="*/ 939317 h 2640625"/>
                <a:gd name="connsiteX58" fmla="*/ 1239736 w 2285571"/>
                <a:gd name="connsiteY58" fmla="*/ 916934 h 2640625"/>
                <a:gd name="connsiteX59" fmla="*/ 1240527 w 2285571"/>
                <a:gd name="connsiteY59" fmla="*/ 939317 h 2640625"/>
                <a:gd name="connsiteX60" fmla="*/ 1153440 w 2285571"/>
                <a:gd name="connsiteY60" fmla="*/ 1026405 h 2640625"/>
                <a:gd name="connsiteX61" fmla="*/ 1066352 w 2285571"/>
                <a:gd name="connsiteY61" fmla="*/ 939317 h 2640625"/>
                <a:gd name="connsiteX62" fmla="*/ 1004783 w 2285571"/>
                <a:gd name="connsiteY62" fmla="*/ 739626 h 2640625"/>
                <a:gd name="connsiteX63" fmla="*/ 919439 w 2285571"/>
                <a:gd name="connsiteY63" fmla="*/ 589159 h 2640625"/>
                <a:gd name="connsiteX64" fmla="*/ 917343 w 2285571"/>
                <a:gd name="connsiteY64" fmla="*/ 591388 h 2640625"/>
                <a:gd name="connsiteX65" fmla="*/ 890645 w 2285571"/>
                <a:gd name="connsiteY65" fmla="*/ 619706 h 2640625"/>
                <a:gd name="connsiteX66" fmla="*/ 852878 w 2285571"/>
                <a:gd name="connsiteY66" fmla="*/ 657454 h 2640625"/>
                <a:gd name="connsiteX67" fmla="*/ 825789 w 2285571"/>
                <a:gd name="connsiteY67" fmla="*/ 684352 h 2640625"/>
                <a:gd name="connsiteX68" fmla="*/ 785393 w 2285571"/>
                <a:gd name="connsiteY68" fmla="*/ 722471 h 2640625"/>
                <a:gd name="connsiteX69" fmla="*/ 759190 w 2285571"/>
                <a:gd name="connsiteY69" fmla="*/ 747093 h 2640625"/>
                <a:gd name="connsiteX70" fmla="*/ 716271 w 2285571"/>
                <a:gd name="connsiteY70" fmla="*/ 785765 h 2640625"/>
                <a:gd name="connsiteX71" fmla="*/ 691648 w 2285571"/>
                <a:gd name="connsiteY71" fmla="*/ 807882 h 2640625"/>
                <a:gd name="connsiteX72" fmla="*/ 642747 w 2285571"/>
                <a:gd name="connsiteY72" fmla="*/ 850325 h 2640625"/>
                <a:gd name="connsiteX73" fmla="*/ 636222 w 2285571"/>
                <a:gd name="connsiteY73" fmla="*/ 855983 h 2640625"/>
                <a:gd name="connsiteX74" fmla="*/ 713042 w 2285571"/>
                <a:gd name="connsiteY74" fmla="*/ 1259691 h 2640625"/>
                <a:gd name="connsiteX75" fmla="*/ 714194 w 2285571"/>
                <a:gd name="connsiteY75" fmla="*/ 1262043 h 2640625"/>
                <a:gd name="connsiteX76" fmla="*/ 892273 w 2285571"/>
                <a:gd name="connsiteY76" fmla="*/ 1287647 h 2640625"/>
                <a:gd name="connsiteX77" fmla="*/ 979313 w 2285571"/>
                <a:gd name="connsiteY77" fmla="*/ 1374772 h 2640625"/>
                <a:gd name="connsiteX78" fmla="*/ 892188 w 2285571"/>
                <a:gd name="connsiteY78" fmla="*/ 1461811 h 2640625"/>
                <a:gd name="connsiteX79" fmla="*/ 723929 w 2285571"/>
                <a:gd name="connsiteY79" fmla="*/ 1446448 h 2640625"/>
                <a:gd name="connsiteX80" fmla="*/ 845201 w 2285571"/>
                <a:gd name="connsiteY80" fmla="*/ 1645758 h 2640625"/>
                <a:gd name="connsiteX81" fmla="*/ 888949 w 2285571"/>
                <a:gd name="connsiteY81" fmla="*/ 1743723 h 2640625"/>
                <a:gd name="connsiteX82" fmla="*/ 804634 w 2285571"/>
                <a:gd name="connsiteY82" fmla="*/ 1810064 h 2640625"/>
                <a:gd name="connsiteX83" fmla="*/ 766153 w 2285571"/>
                <a:gd name="connsiteY83" fmla="*/ 1800968 h 2640625"/>
                <a:gd name="connsiteX84" fmla="*/ 543849 w 2285571"/>
                <a:gd name="connsiteY84" fmla="*/ 1374724 h 2640625"/>
                <a:gd name="connsiteX85" fmla="*/ 489166 w 2285571"/>
                <a:gd name="connsiteY85" fmla="*/ 979122 h 2640625"/>
                <a:gd name="connsiteX86" fmla="*/ 431340 w 2285571"/>
                <a:gd name="connsiteY86" fmla="*/ 1026462 h 2640625"/>
                <a:gd name="connsiteX87" fmla="*/ 257080 w 2285571"/>
                <a:gd name="connsiteY87" fmla="*/ 1175033 h 2640625"/>
                <a:gd name="connsiteX88" fmla="*/ 221104 w 2285571"/>
                <a:gd name="connsiteY88" fmla="*/ 1221943 h 2640625"/>
                <a:gd name="connsiteX89" fmla="*/ 154943 w 2285571"/>
                <a:gd name="connsiteY89" fmla="*/ 1402794 h 2640625"/>
                <a:gd name="connsiteX90" fmla="*/ 133464 w 2285571"/>
                <a:gd name="connsiteY90" fmla="*/ 1476022 h 2640625"/>
                <a:gd name="connsiteX91" fmla="*/ 131426 w 2285571"/>
                <a:gd name="connsiteY91" fmla="*/ 1482328 h 2640625"/>
                <a:gd name="connsiteX92" fmla="*/ 120091 w 2285571"/>
                <a:gd name="connsiteY92" fmla="*/ 1514808 h 2640625"/>
                <a:gd name="connsiteX93" fmla="*/ 110385 w 2285571"/>
                <a:gd name="connsiteY93" fmla="*/ 1538354 h 2640625"/>
                <a:gd name="connsiteX94" fmla="*/ 96574 w 2285571"/>
                <a:gd name="connsiteY94" fmla="*/ 1567967 h 2640625"/>
                <a:gd name="connsiteX95" fmla="*/ 79696 w 2285571"/>
                <a:gd name="connsiteY95" fmla="*/ 1598028 h 2640625"/>
                <a:gd name="connsiteX96" fmla="*/ 68304 w 2285571"/>
                <a:gd name="connsiteY96" fmla="*/ 1614545 h 2640625"/>
                <a:gd name="connsiteX97" fmla="*/ 49520 w 2285571"/>
                <a:gd name="connsiteY97" fmla="*/ 1637747 h 2640625"/>
                <a:gd name="connsiteX98" fmla="*/ 35147 w 2285571"/>
                <a:gd name="connsiteY98" fmla="*/ 1653302 h 2640625"/>
                <a:gd name="connsiteX99" fmla="*/ 4743 w 2285571"/>
                <a:gd name="connsiteY99" fmla="*/ 1677600 h 2640625"/>
                <a:gd name="connsiteX100" fmla="*/ 0 w 2285571"/>
                <a:gd name="connsiteY100" fmla="*/ 1681391 h 2640625"/>
                <a:gd name="connsiteX101" fmla="*/ 110833 w 2285571"/>
                <a:gd name="connsiteY101" fmla="*/ 1872853 h 2640625"/>
                <a:gd name="connsiteX102" fmla="*/ 189805 w 2285571"/>
                <a:gd name="connsiteY102" fmla="*/ 1979047 h 2640625"/>
                <a:gd name="connsiteX103" fmla="*/ 219923 w 2285571"/>
                <a:gd name="connsiteY103" fmla="*/ 2015081 h 2640625"/>
                <a:gd name="connsiteX104" fmla="*/ 265043 w 2285571"/>
                <a:gd name="connsiteY104" fmla="*/ 2064591 h 2640625"/>
                <a:gd name="connsiteX105" fmla="*/ 307658 w 2285571"/>
                <a:gd name="connsiteY105" fmla="*/ 2106797 h 2640625"/>
                <a:gd name="connsiteX106" fmla="*/ 373028 w 2285571"/>
                <a:gd name="connsiteY106" fmla="*/ 2166347 h 2640625"/>
                <a:gd name="connsiteX107" fmla="*/ 427044 w 2285571"/>
                <a:gd name="connsiteY107" fmla="*/ 2211229 h 2640625"/>
                <a:gd name="connsiteX108" fmla="*/ 474507 w 2285571"/>
                <a:gd name="connsiteY108" fmla="*/ 2246624 h 2640625"/>
                <a:gd name="connsiteX109" fmla="*/ 518684 w 2285571"/>
                <a:gd name="connsiteY109" fmla="*/ 2277723 h 2640625"/>
                <a:gd name="connsiteX110" fmla="*/ 573853 w 2285571"/>
                <a:gd name="connsiteY110" fmla="*/ 2313889 h 2640625"/>
                <a:gd name="connsiteX111" fmla="*/ 603094 w 2285571"/>
                <a:gd name="connsiteY111" fmla="*/ 2331434 h 2640625"/>
                <a:gd name="connsiteX112" fmla="*/ 672227 w 2285571"/>
                <a:gd name="connsiteY112" fmla="*/ 2371201 h 2640625"/>
                <a:gd name="connsiteX113" fmla="*/ 1236116 w 2285571"/>
                <a:gd name="connsiteY113" fmla="*/ 2572674 h 2640625"/>
                <a:gd name="connsiteX114" fmla="*/ 1238298 w 2285571"/>
                <a:gd name="connsiteY114" fmla="*/ 2573608 h 2640625"/>
                <a:gd name="connsiteX115" fmla="*/ 1414720 w 2285571"/>
                <a:gd name="connsiteY115" fmla="*/ 2593934 h 2640625"/>
                <a:gd name="connsiteX116" fmla="*/ 1939547 w 2285571"/>
                <a:gd name="connsiteY116" fmla="*/ 2640625 h 2640625"/>
                <a:gd name="connsiteX117" fmla="*/ 2109873 w 2285571"/>
                <a:gd name="connsiteY117" fmla="*/ 2212515 h 2640625"/>
                <a:gd name="connsiteX118" fmla="*/ 2285571 w 2285571"/>
                <a:gd name="connsiteY118" fmla="*/ 1723082 h 2640625"/>
                <a:gd name="connsiteX119" fmla="*/ 2167338 w 2285571"/>
                <a:gd name="connsiteY119" fmla="*/ 1419568 h 2640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2285571" h="2640625">
                  <a:moveTo>
                    <a:pt x="2167338" y="1419568"/>
                  </a:moveTo>
                  <a:cubicBezTo>
                    <a:pt x="2146735" y="1385240"/>
                    <a:pt x="2125504" y="1349292"/>
                    <a:pt x="2105682" y="1311773"/>
                  </a:cubicBezTo>
                  <a:cubicBezTo>
                    <a:pt x="2050142" y="1400565"/>
                    <a:pt x="1954711" y="1456592"/>
                    <a:pt x="1850117" y="1461830"/>
                  </a:cubicBezTo>
                  <a:cubicBezTo>
                    <a:pt x="1802025" y="1461830"/>
                    <a:pt x="1763030" y="1422845"/>
                    <a:pt x="1763030" y="1374743"/>
                  </a:cubicBezTo>
                  <a:cubicBezTo>
                    <a:pt x="1763030" y="1326642"/>
                    <a:pt x="1802016" y="1287656"/>
                    <a:pt x="1850117" y="1287656"/>
                  </a:cubicBezTo>
                  <a:cubicBezTo>
                    <a:pt x="1942024" y="1287656"/>
                    <a:pt x="2013528" y="1130751"/>
                    <a:pt x="2028358" y="1086974"/>
                  </a:cubicBezTo>
                  <a:cubicBezTo>
                    <a:pt x="2025720" y="1066886"/>
                    <a:pt x="2024358" y="1046655"/>
                    <a:pt x="2024291" y="1026405"/>
                  </a:cubicBezTo>
                  <a:cubicBezTo>
                    <a:pt x="2044722" y="785631"/>
                    <a:pt x="2093671" y="548126"/>
                    <a:pt x="2170110" y="318897"/>
                  </a:cubicBezTo>
                  <a:cubicBezTo>
                    <a:pt x="2165147" y="317973"/>
                    <a:pt x="2160146" y="317164"/>
                    <a:pt x="2155269" y="316125"/>
                  </a:cubicBezTo>
                  <a:cubicBezTo>
                    <a:pt x="2145659" y="314077"/>
                    <a:pt x="2136619" y="311334"/>
                    <a:pt x="2127352" y="308839"/>
                  </a:cubicBezTo>
                  <a:cubicBezTo>
                    <a:pt x="2116979" y="306038"/>
                    <a:pt x="2106549" y="303362"/>
                    <a:pt x="2096624" y="300009"/>
                  </a:cubicBezTo>
                  <a:cubicBezTo>
                    <a:pt x="2086870" y="296732"/>
                    <a:pt x="2077717" y="292894"/>
                    <a:pt x="2068440" y="289112"/>
                  </a:cubicBezTo>
                  <a:cubicBezTo>
                    <a:pt x="2059886" y="285617"/>
                    <a:pt x="2051333" y="282169"/>
                    <a:pt x="2043198" y="278254"/>
                  </a:cubicBezTo>
                  <a:cubicBezTo>
                    <a:pt x="2033826" y="273748"/>
                    <a:pt x="2025034" y="268805"/>
                    <a:pt x="2016262" y="263766"/>
                  </a:cubicBezTo>
                  <a:cubicBezTo>
                    <a:pt x="2009204" y="259709"/>
                    <a:pt x="2002250" y="255622"/>
                    <a:pt x="1995611" y="251212"/>
                  </a:cubicBezTo>
                  <a:cubicBezTo>
                    <a:pt x="1986972" y="245497"/>
                    <a:pt x="1978866" y="239468"/>
                    <a:pt x="1970980" y="233201"/>
                  </a:cubicBezTo>
                  <a:cubicBezTo>
                    <a:pt x="1965303" y="228695"/>
                    <a:pt x="1959845" y="224095"/>
                    <a:pt x="1954578" y="219313"/>
                  </a:cubicBezTo>
                  <a:cubicBezTo>
                    <a:pt x="1947053" y="212512"/>
                    <a:pt x="1939862" y="205340"/>
                    <a:pt x="1933061" y="197815"/>
                  </a:cubicBezTo>
                  <a:cubicBezTo>
                    <a:pt x="1928689" y="192967"/>
                    <a:pt x="1924650" y="187947"/>
                    <a:pt x="1920678" y="182870"/>
                  </a:cubicBezTo>
                  <a:cubicBezTo>
                    <a:pt x="1914363" y="174946"/>
                    <a:pt x="1908505" y="166668"/>
                    <a:pt x="1903152" y="158067"/>
                  </a:cubicBezTo>
                  <a:cubicBezTo>
                    <a:pt x="1902009" y="156201"/>
                    <a:pt x="1900428" y="154553"/>
                    <a:pt x="1899333" y="152657"/>
                  </a:cubicBezTo>
                  <a:cubicBezTo>
                    <a:pt x="1897609" y="149666"/>
                    <a:pt x="1896837" y="146495"/>
                    <a:pt x="1895256" y="143475"/>
                  </a:cubicBezTo>
                  <a:cubicBezTo>
                    <a:pt x="1891789" y="136884"/>
                    <a:pt x="1887465" y="130692"/>
                    <a:pt x="1884617" y="123825"/>
                  </a:cubicBezTo>
                  <a:cubicBezTo>
                    <a:pt x="1882492" y="118681"/>
                    <a:pt x="1881340" y="113414"/>
                    <a:pt x="1879597" y="108223"/>
                  </a:cubicBezTo>
                  <a:cubicBezTo>
                    <a:pt x="1878835" y="105956"/>
                    <a:pt x="1878101" y="103699"/>
                    <a:pt x="1877406" y="101413"/>
                  </a:cubicBezTo>
                  <a:cubicBezTo>
                    <a:pt x="1872796" y="86525"/>
                    <a:pt x="1869739" y="71190"/>
                    <a:pt x="1868300" y="55674"/>
                  </a:cubicBezTo>
                  <a:lnTo>
                    <a:pt x="1868205" y="55197"/>
                  </a:lnTo>
                  <a:cubicBezTo>
                    <a:pt x="1861204" y="55912"/>
                    <a:pt x="1853479" y="56150"/>
                    <a:pt x="1846393" y="56807"/>
                  </a:cubicBezTo>
                  <a:cubicBezTo>
                    <a:pt x="1817027" y="59522"/>
                    <a:pt x="1786909" y="61741"/>
                    <a:pt x="1756039" y="63465"/>
                  </a:cubicBezTo>
                  <a:cubicBezTo>
                    <a:pt x="1743608" y="64160"/>
                    <a:pt x="1731331" y="64941"/>
                    <a:pt x="1718681" y="65475"/>
                  </a:cubicBezTo>
                  <a:cubicBezTo>
                    <a:pt x="1676505" y="67266"/>
                    <a:pt x="1633490" y="68456"/>
                    <a:pt x="1588875" y="68456"/>
                  </a:cubicBezTo>
                  <a:cubicBezTo>
                    <a:pt x="1563796" y="68285"/>
                    <a:pt x="1538745" y="66789"/>
                    <a:pt x="1513827" y="63979"/>
                  </a:cubicBezTo>
                  <a:cubicBezTo>
                    <a:pt x="1496530" y="62179"/>
                    <a:pt x="1478594" y="59160"/>
                    <a:pt x="1460630" y="56283"/>
                  </a:cubicBezTo>
                  <a:cubicBezTo>
                    <a:pt x="1451677" y="54835"/>
                    <a:pt x="1443095" y="53797"/>
                    <a:pt x="1433970" y="52092"/>
                  </a:cubicBezTo>
                  <a:cubicBezTo>
                    <a:pt x="1413510" y="48292"/>
                    <a:pt x="1393069" y="43567"/>
                    <a:pt x="1372381" y="38595"/>
                  </a:cubicBezTo>
                  <a:cubicBezTo>
                    <a:pt x="1364532" y="36709"/>
                    <a:pt x="1356846" y="35042"/>
                    <a:pt x="1348978" y="33004"/>
                  </a:cubicBezTo>
                  <a:cubicBezTo>
                    <a:pt x="1329614" y="27956"/>
                    <a:pt x="1310764" y="22327"/>
                    <a:pt x="1291714" y="16402"/>
                  </a:cubicBezTo>
                  <a:cubicBezTo>
                    <a:pt x="1281417" y="13211"/>
                    <a:pt x="1271283" y="10096"/>
                    <a:pt x="1261120" y="6667"/>
                  </a:cubicBezTo>
                  <a:cubicBezTo>
                    <a:pt x="1254214" y="4315"/>
                    <a:pt x="1246956" y="2448"/>
                    <a:pt x="1240146" y="0"/>
                  </a:cubicBezTo>
                  <a:cubicBezTo>
                    <a:pt x="1239765" y="9334"/>
                    <a:pt x="1237860" y="18707"/>
                    <a:pt x="1236936" y="28051"/>
                  </a:cubicBezTo>
                  <a:cubicBezTo>
                    <a:pt x="1235802" y="39491"/>
                    <a:pt x="1234954" y="50921"/>
                    <a:pt x="1233021" y="62379"/>
                  </a:cubicBezTo>
                  <a:cubicBezTo>
                    <a:pt x="1230906" y="74857"/>
                    <a:pt x="1227734" y="87335"/>
                    <a:pt x="1224725" y="99822"/>
                  </a:cubicBezTo>
                  <a:cubicBezTo>
                    <a:pt x="1221962" y="111233"/>
                    <a:pt x="1219524" y="122625"/>
                    <a:pt x="1216047" y="134026"/>
                  </a:cubicBezTo>
                  <a:cubicBezTo>
                    <a:pt x="1212228" y="146542"/>
                    <a:pt x="1207427" y="159039"/>
                    <a:pt x="1202789" y="171536"/>
                  </a:cubicBezTo>
                  <a:cubicBezTo>
                    <a:pt x="1198579" y="182880"/>
                    <a:pt x="1194692" y="194215"/>
                    <a:pt x="1189835" y="205530"/>
                  </a:cubicBezTo>
                  <a:cubicBezTo>
                    <a:pt x="1184443" y="218103"/>
                    <a:pt x="1178128" y="230610"/>
                    <a:pt x="1171985" y="243154"/>
                  </a:cubicBezTo>
                  <a:cubicBezTo>
                    <a:pt x="1166517" y="254317"/>
                    <a:pt x="1161364" y="265500"/>
                    <a:pt x="1155335" y="276635"/>
                  </a:cubicBezTo>
                  <a:cubicBezTo>
                    <a:pt x="1148477" y="289303"/>
                    <a:pt x="1140752" y="301876"/>
                    <a:pt x="1133199" y="314487"/>
                  </a:cubicBezTo>
                  <a:cubicBezTo>
                    <a:pt x="1126665" y="325403"/>
                    <a:pt x="1120445" y="336337"/>
                    <a:pt x="1113434" y="347205"/>
                  </a:cubicBezTo>
                  <a:cubicBezTo>
                    <a:pt x="1105233" y="359902"/>
                    <a:pt x="1096270" y="372485"/>
                    <a:pt x="1087469" y="385096"/>
                  </a:cubicBezTo>
                  <a:cubicBezTo>
                    <a:pt x="1080373" y="395278"/>
                    <a:pt x="1073639" y="405498"/>
                    <a:pt x="1066171" y="415614"/>
                  </a:cubicBezTo>
                  <a:lnTo>
                    <a:pt x="1066362" y="416557"/>
                  </a:lnTo>
                  <a:cubicBezTo>
                    <a:pt x="1065524" y="487994"/>
                    <a:pt x="1087050" y="557908"/>
                    <a:pt x="1127932" y="616496"/>
                  </a:cubicBezTo>
                  <a:lnTo>
                    <a:pt x="1128084" y="616677"/>
                  </a:lnTo>
                  <a:cubicBezTo>
                    <a:pt x="1184862" y="678723"/>
                    <a:pt x="1253128" y="729177"/>
                    <a:pt x="1329099" y="765238"/>
                  </a:cubicBezTo>
                  <a:cubicBezTo>
                    <a:pt x="1352112" y="765258"/>
                    <a:pt x="1374162" y="774449"/>
                    <a:pt x="1390374" y="790775"/>
                  </a:cubicBezTo>
                  <a:cubicBezTo>
                    <a:pt x="1406585" y="807101"/>
                    <a:pt x="1415615" y="829227"/>
                    <a:pt x="1415463" y="852230"/>
                  </a:cubicBezTo>
                  <a:cubicBezTo>
                    <a:pt x="1415110" y="900484"/>
                    <a:pt x="1375867" y="939394"/>
                    <a:pt x="1327614" y="939317"/>
                  </a:cubicBezTo>
                  <a:cubicBezTo>
                    <a:pt x="1297086" y="938060"/>
                    <a:pt x="1267149" y="930430"/>
                    <a:pt x="1239736" y="916934"/>
                  </a:cubicBezTo>
                  <a:cubicBezTo>
                    <a:pt x="1240269" y="927497"/>
                    <a:pt x="1240527" y="935993"/>
                    <a:pt x="1240527" y="939317"/>
                  </a:cubicBezTo>
                  <a:cubicBezTo>
                    <a:pt x="1240527" y="987409"/>
                    <a:pt x="1201541" y="1026405"/>
                    <a:pt x="1153440" y="1026405"/>
                  </a:cubicBezTo>
                  <a:cubicBezTo>
                    <a:pt x="1105338" y="1026405"/>
                    <a:pt x="1066352" y="987419"/>
                    <a:pt x="1066352" y="939317"/>
                  </a:cubicBezTo>
                  <a:cubicBezTo>
                    <a:pt x="1067153" y="867966"/>
                    <a:pt x="1045626" y="798147"/>
                    <a:pt x="1004783" y="739626"/>
                  </a:cubicBezTo>
                  <a:cubicBezTo>
                    <a:pt x="964673" y="697039"/>
                    <a:pt x="935403" y="645433"/>
                    <a:pt x="919439" y="589159"/>
                  </a:cubicBezTo>
                  <a:lnTo>
                    <a:pt x="917343" y="591388"/>
                  </a:lnTo>
                  <a:cubicBezTo>
                    <a:pt x="908437" y="600828"/>
                    <a:pt x="899732" y="610362"/>
                    <a:pt x="890645" y="619706"/>
                  </a:cubicBezTo>
                  <a:cubicBezTo>
                    <a:pt x="878262" y="632431"/>
                    <a:pt x="865537" y="644919"/>
                    <a:pt x="852878" y="657454"/>
                  </a:cubicBezTo>
                  <a:cubicBezTo>
                    <a:pt x="843829" y="666417"/>
                    <a:pt x="834952" y="675494"/>
                    <a:pt x="825789" y="684352"/>
                  </a:cubicBezTo>
                  <a:cubicBezTo>
                    <a:pt x="812454" y="697239"/>
                    <a:pt x="798919" y="709822"/>
                    <a:pt x="785393" y="722471"/>
                  </a:cubicBezTo>
                  <a:cubicBezTo>
                    <a:pt x="776640" y="730672"/>
                    <a:pt x="768001" y="738997"/>
                    <a:pt x="759190" y="747093"/>
                  </a:cubicBezTo>
                  <a:cubicBezTo>
                    <a:pt x="744931" y="760200"/>
                    <a:pt x="730606" y="772944"/>
                    <a:pt x="716271" y="785765"/>
                  </a:cubicBezTo>
                  <a:cubicBezTo>
                    <a:pt x="708050" y="793118"/>
                    <a:pt x="699878" y="800624"/>
                    <a:pt x="691648" y="807882"/>
                  </a:cubicBezTo>
                  <a:cubicBezTo>
                    <a:pt x="675303" y="822303"/>
                    <a:pt x="659025" y="836314"/>
                    <a:pt x="642747" y="850325"/>
                  </a:cubicBezTo>
                  <a:lnTo>
                    <a:pt x="636222" y="855983"/>
                  </a:lnTo>
                  <a:cubicBezTo>
                    <a:pt x="675103" y="987685"/>
                    <a:pt x="700840" y="1122912"/>
                    <a:pt x="713042" y="1259691"/>
                  </a:cubicBezTo>
                  <a:cubicBezTo>
                    <a:pt x="713327" y="1260529"/>
                    <a:pt x="713937" y="1261196"/>
                    <a:pt x="714194" y="1262043"/>
                  </a:cubicBezTo>
                  <a:cubicBezTo>
                    <a:pt x="771811" y="1280027"/>
                    <a:pt x="831933" y="1288666"/>
                    <a:pt x="892273" y="1287647"/>
                  </a:cubicBezTo>
                  <a:cubicBezTo>
                    <a:pt x="940365" y="1287675"/>
                    <a:pt x="979342" y="1326680"/>
                    <a:pt x="979313" y="1374772"/>
                  </a:cubicBezTo>
                  <a:cubicBezTo>
                    <a:pt x="979284" y="1422864"/>
                    <a:pt x="940279" y="1461840"/>
                    <a:pt x="892188" y="1461811"/>
                  </a:cubicBezTo>
                  <a:cubicBezTo>
                    <a:pt x="835733" y="1462335"/>
                    <a:pt x="779355" y="1457192"/>
                    <a:pt x="723929" y="1446448"/>
                  </a:cubicBezTo>
                  <a:cubicBezTo>
                    <a:pt x="732806" y="1527582"/>
                    <a:pt x="777230" y="1600590"/>
                    <a:pt x="845201" y="1645758"/>
                  </a:cubicBezTo>
                  <a:cubicBezTo>
                    <a:pt x="880510" y="1664532"/>
                    <a:pt x="898541" y="1704899"/>
                    <a:pt x="888949" y="1743723"/>
                  </a:cubicBezTo>
                  <a:cubicBezTo>
                    <a:pt x="879358" y="1782547"/>
                    <a:pt x="844620" y="1809883"/>
                    <a:pt x="804634" y="1810064"/>
                  </a:cubicBezTo>
                  <a:cubicBezTo>
                    <a:pt x="791270" y="1810074"/>
                    <a:pt x="778097" y="1806959"/>
                    <a:pt x="766153" y="1800968"/>
                  </a:cubicBezTo>
                  <a:cubicBezTo>
                    <a:pt x="618306" y="1711519"/>
                    <a:pt x="532590" y="1547165"/>
                    <a:pt x="543849" y="1374724"/>
                  </a:cubicBezTo>
                  <a:cubicBezTo>
                    <a:pt x="541230" y="1241165"/>
                    <a:pt x="522875" y="1108386"/>
                    <a:pt x="489166" y="979122"/>
                  </a:cubicBezTo>
                  <a:cubicBezTo>
                    <a:pt x="469449" y="995315"/>
                    <a:pt x="450075" y="1011155"/>
                    <a:pt x="431340" y="1026462"/>
                  </a:cubicBezTo>
                  <a:cubicBezTo>
                    <a:pt x="356073" y="1087946"/>
                    <a:pt x="291103" y="1141019"/>
                    <a:pt x="257080" y="1175033"/>
                  </a:cubicBezTo>
                  <a:cubicBezTo>
                    <a:pt x="243211" y="1189139"/>
                    <a:pt x="231124" y="1204893"/>
                    <a:pt x="221104" y="1221943"/>
                  </a:cubicBezTo>
                  <a:cubicBezTo>
                    <a:pt x="191186" y="1279055"/>
                    <a:pt x="168935" y="1339863"/>
                    <a:pt x="154943" y="1402794"/>
                  </a:cubicBezTo>
                  <a:cubicBezTo>
                    <a:pt x="148600" y="1426093"/>
                    <a:pt x="141408" y="1450953"/>
                    <a:pt x="133464" y="1476022"/>
                  </a:cubicBezTo>
                  <a:lnTo>
                    <a:pt x="131426" y="1482328"/>
                  </a:lnTo>
                  <a:cubicBezTo>
                    <a:pt x="127883" y="1493215"/>
                    <a:pt x="124177" y="1503950"/>
                    <a:pt x="120091" y="1514808"/>
                  </a:cubicBezTo>
                  <a:cubicBezTo>
                    <a:pt x="117100" y="1522771"/>
                    <a:pt x="113709" y="1530534"/>
                    <a:pt x="110385" y="1538354"/>
                  </a:cubicBezTo>
                  <a:cubicBezTo>
                    <a:pt x="106099" y="1548413"/>
                    <a:pt x="101537" y="1558223"/>
                    <a:pt x="96574" y="1567967"/>
                  </a:cubicBezTo>
                  <a:cubicBezTo>
                    <a:pt x="91345" y="1578254"/>
                    <a:pt x="85801" y="1588322"/>
                    <a:pt x="79696" y="1598028"/>
                  </a:cubicBezTo>
                  <a:cubicBezTo>
                    <a:pt x="76124" y="1603715"/>
                    <a:pt x="72209" y="1609096"/>
                    <a:pt x="68304" y="1614545"/>
                  </a:cubicBezTo>
                  <a:cubicBezTo>
                    <a:pt x="62455" y="1622603"/>
                    <a:pt x="56178" y="1630347"/>
                    <a:pt x="49520" y="1637747"/>
                  </a:cubicBezTo>
                  <a:cubicBezTo>
                    <a:pt x="44834" y="1643043"/>
                    <a:pt x="40281" y="1648387"/>
                    <a:pt x="35147" y="1653302"/>
                  </a:cubicBezTo>
                  <a:cubicBezTo>
                    <a:pt x="25689" y="1662208"/>
                    <a:pt x="15516" y="1670342"/>
                    <a:pt x="4743" y="1677600"/>
                  </a:cubicBezTo>
                  <a:cubicBezTo>
                    <a:pt x="3048" y="1678762"/>
                    <a:pt x="1734" y="1680258"/>
                    <a:pt x="0" y="1681391"/>
                  </a:cubicBezTo>
                  <a:cubicBezTo>
                    <a:pt x="31861" y="1748028"/>
                    <a:pt x="68913" y="1812046"/>
                    <a:pt x="110833" y="1872853"/>
                  </a:cubicBezTo>
                  <a:cubicBezTo>
                    <a:pt x="135512" y="1909429"/>
                    <a:pt x="161839" y="1944824"/>
                    <a:pt x="189805" y="1979047"/>
                  </a:cubicBezTo>
                  <a:cubicBezTo>
                    <a:pt x="199768" y="1991182"/>
                    <a:pt x="209683" y="2003393"/>
                    <a:pt x="219923" y="2015081"/>
                  </a:cubicBezTo>
                  <a:cubicBezTo>
                    <a:pt x="234534" y="2031902"/>
                    <a:pt x="249574" y="2048408"/>
                    <a:pt x="265043" y="2064591"/>
                  </a:cubicBezTo>
                  <a:cubicBezTo>
                    <a:pt x="279006" y="2079127"/>
                    <a:pt x="293313" y="2093005"/>
                    <a:pt x="307658" y="2106797"/>
                  </a:cubicBezTo>
                  <a:cubicBezTo>
                    <a:pt x="328755" y="2127180"/>
                    <a:pt x="350549" y="2147030"/>
                    <a:pt x="373028" y="2166347"/>
                  </a:cubicBezTo>
                  <a:cubicBezTo>
                    <a:pt x="390906" y="2181654"/>
                    <a:pt x="408775" y="2196932"/>
                    <a:pt x="427044" y="2211229"/>
                  </a:cubicBezTo>
                  <a:cubicBezTo>
                    <a:pt x="442484" y="2223335"/>
                    <a:pt x="458486" y="2234994"/>
                    <a:pt x="474507" y="2246624"/>
                  </a:cubicBezTo>
                  <a:cubicBezTo>
                    <a:pt x="489147" y="2257311"/>
                    <a:pt x="503872" y="2267674"/>
                    <a:pt x="518684" y="2277723"/>
                  </a:cubicBezTo>
                  <a:cubicBezTo>
                    <a:pt x="536800" y="2290000"/>
                    <a:pt x="555050" y="2302183"/>
                    <a:pt x="573853" y="2313889"/>
                  </a:cubicBezTo>
                  <a:cubicBezTo>
                    <a:pt x="583587" y="2319966"/>
                    <a:pt x="593331" y="2325595"/>
                    <a:pt x="603094" y="2331434"/>
                  </a:cubicBezTo>
                  <a:cubicBezTo>
                    <a:pt x="625802" y="2344979"/>
                    <a:pt x="648567" y="2358476"/>
                    <a:pt x="672227" y="2371201"/>
                  </a:cubicBezTo>
                  <a:cubicBezTo>
                    <a:pt x="849068" y="2466156"/>
                    <a:pt x="1039140" y="2534069"/>
                    <a:pt x="1236116" y="2572674"/>
                  </a:cubicBezTo>
                  <a:cubicBezTo>
                    <a:pt x="1236907" y="2572817"/>
                    <a:pt x="1237507" y="2573426"/>
                    <a:pt x="1238298" y="2573608"/>
                  </a:cubicBezTo>
                  <a:cubicBezTo>
                    <a:pt x="1296410" y="2585438"/>
                    <a:pt x="1355436" y="2592248"/>
                    <a:pt x="1414720" y="2593934"/>
                  </a:cubicBezTo>
                  <a:cubicBezTo>
                    <a:pt x="1590732" y="2593267"/>
                    <a:pt x="1766421" y="2608898"/>
                    <a:pt x="1939547" y="2640625"/>
                  </a:cubicBezTo>
                  <a:cubicBezTo>
                    <a:pt x="1959216" y="2485816"/>
                    <a:pt x="2017814" y="2338521"/>
                    <a:pt x="2109873" y="2212515"/>
                  </a:cubicBezTo>
                  <a:cubicBezTo>
                    <a:pt x="2216553" y="2070868"/>
                    <a:pt x="2277809" y="1900238"/>
                    <a:pt x="2285571" y="1723082"/>
                  </a:cubicBezTo>
                  <a:cubicBezTo>
                    <a:pt x="2274180" y="1613116"/>
                    <a:pt x="2233336" y="1508255"/>
                    <a:pt x="2167338" y="141956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869FD14E-164D-AB9C-251F-FF038108A156}"/>
                </a:ext>
              </a:extLst>
            </p:cNvPr>
            <p:cNvSpPr/>
            <p:nvPr/>
          </p:nvSpPr>
          <p:spPr>
            <a:xfrm>
              <a:off x="5359879" y="5691015"/>
              <a:ext cx="354644" cy="176384"/>
            </a:xfrm>
            <a:custGeom>
              <a:avLst/>
              <a:gdLst>
                <a:gd name="connsiteX0" fmla="*/ 213608 w 354644"/>
                <a:gd name="connsiteY0" fmla="*/ 176384 h 176384"/>
                <a:gd name="connsiteX1" fmla="*/ 354644 w 354644"/>
                <a:gd name="connsiteY1" fmla="*/ 124158 h 176384"/>
                <a:gd name="connsiteX2" fmla="*/ 0 w 354644"/>
                <a:gd name="connsiteY2" fmla="*/ 0 h 176384"/>
                <a:gd name="connsiteX3" fmla="*/ 213608 w 354644"/>
                <a:gd name="connsiteY3" fmla="*/ 176384 h 17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4644" h="176384">
                  <a:moveTo>
                    <a:pt x="213608" y="176384"/>
                  </a:moveTo>
                  <a:cubicBezTo>
                    <a:pt x="265376" y="176536"/>
                    <a:pt x="315459" y="157991"/>
                    <a:pt x="354644" y="124158"/>
                  </a:cubicBezTo>
                  <a:cubicBezTo>
                    <a:pt x="233086" y="93031"/>
                    <a:pt x="114433" y="51492"/>
                    <a:pt x="0" y="0"/>
                  </a:cubicBezTo>
                  <a:cubicBezTo>
                    <a:pt x="19869" y="102308"/>
                    <a:pt x="109385" y="176232"/>
                    <a:pt x="213608" y="176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</p:grpSp>
      <p:grpSp>
        <p:nvGrpSpPr>
          <p:cNvPr id="222" name="Graphic 88">
            <a:extLst>
              <a:ext uri="{FF2B5EF4-FFF2-40B4-BE49-F238E27FC236}">
                <a16:creationId xmlns:a16="http://schemas.microsoft.com/office/drawing/2014/main" id="{6BDFA7EE-1343-F6D7-8036-2843763C7D53}"/>
              </a:ext>
            </a:extLst>
          </p:cNvPr>
          <p:cNvGrpSpPr/>
          <p:nvPr/>
        </p:nvGrpSpPr>
        <p:grpSpPr>
          <a:xfrm>
            <a:off x="10306790" y="5118924"/>
            <a:ext cx="221532" cy="318094"/>
            <a:chOff x="4397825" y="990600"/>
            <a:chExt cx="3396366" cy="4876800"/>
          </a:xfrm>
          <a:solidFill>
            <a:srgbClr val="E29018"/>
          </a:solidFill>
        </p:grpSpPr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7F47393C-886F-F0E6-B1DA-EFD419F49751}"/>
                </a:ext>
              </a:extLst>
            </p:cNvPr>
            <p:cNvSpPr/>
            <p:nvPr/>
          </p:nvSpPr>
          <p:spPr>
            <a:xfrm>
              <a:off x="5355755" y="990600"/>
              <a:ext cx="1393383" cy="1741712"/>
            </a:xfrm>
            <a:custGeom>
              <a:avLst/>
              <a:gdLst>
                <a:gd name="connsiteX0" fmla="*/ 112147 w 1393383"/>
                <a:gd name="connsiteY0" fmla="*/ 1710338 h 1741712"/>
                <a:gd name="connsiteX1" fmla="*/ 159268 w 1393383"/>
                <a:gd name="connsiteY1" fmla="*/ 1726911 h 1741712"/>
                <a:gd name="connsiteX2" fmla="*/ 194367 w 1393383"/>
                <a:gd name="connsiteY2" fmla="*/ 1739256 h 1741712"/>
                <a:gd name="connsiteX3" fmla="*/ 201359 w 1393383"/>
                <a:gd name="connsiteY3" fmla="*/ 1741713 h 1741712"/>
                <a:gd name="connsiteX4" fmla="*/ 255060 w 1393383"/>
                <a:gd name="connsiteY4" fmla="*/ 1741713 h 1741712"/>
                <a:gd name="connsiteX5" fmla="*/ 441036 w 1393383"/>
                <a:gd name="connsiteY5" fmla="*/ 1387088 h 1741712"/>
                <a:gd name="connsiteX6" fmla="*/ 451495 w 1393383"/>
                <a:gd name="connsiteY6" fmla="*/ 1372524 h 1741712"/>
                <a:gd name="connsiteX7" fmla="*/ 497729 w 1393383"/>
                <a:gd name="connsiteY7" fmla="*/ 1312136 h 1741712"/>
                <a:gd name="connsiteX8" fmla="*/ 521465 w 1393383"/>
                <a:gd name="connsiteY8" fmla="*/ 1283265 h 1741712"/>
                <a:gd name="connsiteX9" fmla="*/ 556879 w 1393383"/>
                <a:gd name="connsiteY9" fmla="*/ 1241641 h 1741712"/>
                <a:gd name="connsiteX10" fmla="*/ 578330 w 1393383"/>
                <a:gd name="connsiteY10" fmla="*/ 1217647 h 1741712"/>
                <a:gd name="connsiteX11" fmla="*/ 610457 w 1393383"/>
                <a:gd name="connsiteY11" fmla="*/ 1183272 h 1741712"/>
                <a:gd name="connsiteX12" fmla="*/ 957958 w 1393383"/>
                <a:gd name="connsiteY12" fmla="*/ 696687 h 1741712"/>
                <a:gd name="connsiteX13" fmla="*/ 1045045 w 1393383"/>
                <a:gd name="connsiteY13" fmla="*/ 783774 h 1741712"/>
                <a:gd name="connsiteX14" fmla="*/ 957958 w 1393383"/>
                <a:gd name="connsiteY14" fmla="*/ 870861 h 1741712"/>
                <a:gd name="connsiteX15" fmla="*/ 818055 w 1393383"/>
                <a:gd name="connsiteY15" fmla="*/ 1010974 h 1741712"/>
                <a:gd name="connsiteX16" fmla="*/ 834419 w 1393383"/>
                <a:gd name="connsiteY16" fmla="*/ 1002116 h 1741712"/>
                <a:gd name="connsiteX17" fmla="*/ 890149 w 1393383"/>
                <a:gd name="connsiteY17" fmla="*/ 971941 h 1741712"/>
                <a:gd name="connsiteX18" fmla="*/ 931231 w 1393383"/>
                <a:gd name="connsiteY18" fmla="*/ 953033 h 1741712"/>
                <a:gd name="connsiteX19" fmla="*/ 979761 w 1393383"/>
                <a:gd name="connsiteY19" fmla="*/ 933774 h 1741712"/>
                <a:gd name="connsiteX20" fmla="*/ 1011146 w 1393383"/>
                <a:gd name="connsiteY20" fmla="*/ 922725 h 1741712"/>
                <a:gd name="connsiteX21" fmla="*/ 1079049 w 1393383"/>
                <a:gd name="connsiteY21" fmla="*/ 904065 h 1741712"/>
                <a:gd name="connsiteX22" fmla="*/ 1105319 w 1393383"/>
                <a:gd name="connsiteY22" fmla="*/ 898246 h 1741712"/>
                <a:gd name="connsiteX23" fmla="*/ 1179805 w 1393383"/>
                <a:gd name="connsiteY23" fmla="*/ 885225 h 1741712"/>
                <a:gd name="connsiteX24" fmla="*/ 1191540 w 1393383"/>
                <a:gd name="connsiteY24" fmla="*/ 883796 h 1741712"/>
                <a:gd name="connsiteX25" fmla="*/ 1367066 w 1393383"/>
                <a:gd name="connsiteY25" fmla="*/ 871766 h 1741712"/>
                <a:gd name="connsiteX26" fmla="*/ 1368638 w 1393383"/>
                <a:gd name="connsiteY26" fmla="*/ 871699 h 1741712"/>
                <a:gd name="connsiteX27" fmla="*/ 1393384 w 1393383"/>
                <a:gd name="connsiteY27" fmla="*/ 696678 h 1741712"/>
                <a:gd name="connsiteX28" fmla="*/ 1020842 w 1393383"/>
                <a:gd name="connsiteY28" fmla="*/ 293818 h 1741712"/>
                <a:gd name="connsiteX29" fmla="*/ 957948 w 1393383"/>
                <a:gd name="connsiteY29" fmla="*/ 210131 h 1741712"/>
                <a:gd name="connsiteX30" fmla="*/ 957948 w 1393383"/>
                <a:gd name="connsiteY30" fmla="*/ 87087 h 1741712"/>
                <a:gd name="connsiteX31" fmla="*/ 870861 w 1393383"/>
                <a:gd name="connsiteY31" fmla="*/ 0 h 1741712"/>
                <a:gd name="connsiteX32" fmla="*/ 783774 w 1393383"/>
                <a:gd name="connsiteY32" fmla="*/ 87087 h 1741712"/>
                <a:gd name="connsiteX33" fmla="*/ 783774 w 1393383"/>
                <a:gd name="connsiteY33" fmla="*/ 178422 h 1741712"/>
                <a:gd name="connsiteX34" fmla="*/ 704421 w 1393383"/>
                <a:gd name="connsiteY34" fmla="*/ 265166 h 1741712"/>
                <a:gd name="connsiteX35" fmla="*/ 507502 w 1393383"/>
                <a:gd name="connsiteY35" fmla="*/ 310496 h 1741712"/>
                <a:gd name="connsiteX36" fmla="*/ 440817 w 1393383"/>
                <a:gd name="connsiteY36" fmla="*/ 309744 h 1741712"/>
                <a:gd name="connsiteX37" fmla="*/ 394230 w 1393383"/>
                <a:gd name="connsiteY37" fmla="*/ 262023 h 1741712"/>
                <a:gd name="connsiteX38" fmla="*/ 318240 w 1393383"/>
                <a:gd name="connsiteY38" fmla="*/ 72123 h 1741712"/>
                <a:gd name="connsiteX39" fmla="*/ 245812 w 1393383"/>
                <a:gd name="connsiteY39" fmla="*/ 38938 h 1741712"/>
                <a:gd name="connsiteX40" fmla="*/ 208912 w 1393383"/>
                <a:gd name="connsiteY40" fmla="*/ 109538 h 1741712"/>
                <a:gd name="connsiteX41" fmla="*/ 291494 w 1393383"/>
                <a:gd name="connsiteY41" fmla="*/ 398516 h 1741712"/>
                <a:gd name="connsiteX42" fmla="*/ 273758 w 1393383"/>
                <a:gd name="connsiteY42" fmla="*/ 479222 h 1741712"/>
                <a:gd name="connsiteX43" fmla="*/ 273758 w 1393383"/>
                <a:gd name="connsiteY43" fmla="*/ 479222 h 1741712"/>
                <a:gd name="connsiteX44" fmla="*/ 0 w 1393383"/>
                <a:gd name="connsiteY44" fmla="*/ 1575359 h 1741712"/>
                <a:gd name="connsiteX45" fmla="*/ 0 w 1393383"/>
                <a:gd name="connsiteY45" fmla="*/ 1670752 h 1741712"/>
                <a:gd name="connsiteX46" fmla="*/ 1857 w 1393383"/>
                <a:gd name="connsiteY46" fmla="*/ 1671438 h 1741712"/>
                <a:gd name="connsiteX47" fmla="*/ 112147 w 1393383"/>
                <a:gd name="connsiteY47" fmla="*/ 1710338 h 174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393383" h="1741712">
                  <a:moveTo>
                    <a:pt x="112147" y="1710338"/>
                  </a:moveTo>
                  <a:cubicBezTo>
                    <a:pt x="128702" y="1716091"/>
                    <a:pt x="143599" y="1721425"/>
                    <a:pt x="159268" y="1726911"/>
                  </a:cubicBezTo>
                  <a:cubicBezTo>
                    <a:pt x="170974" y="1731007"/>
                    <a:pt x="182937" y="1735122"/>
                    <a:pt x="194367" y="1739256"/>
                  </a:cubicBezTo>
                  <a:cubicBezTo>
                    <a:pt x="196587" y="1740065"/>
                    <a:pt x="199158" y="1740913"/>
                    <a:pt x="201359" y="1741713"/>
                  </a:cubicBezTo>
                  <a:lnTo>
                    <a:pt x="255060" y="1741713"/>
                  </a:lnTo>
                  <a:cubicBezTo>
                    <a:pt x="296561" y="1613840"/>
                    <a:pt x="359445" y="1493939"/>
                    <a:pt x="441036" y="1387088"/>
                  </a:cubicBezTo>
                  <a:cubicBezTo>
                    <a:pt x="444532" y="1382220"/>
                    <a:pt x="447942" y="1377382"/>
                    <a:pt x="451495" y="1372524"/>
                  </a:cubicBezTo>
                  <a:cubicBezTo>
                    <a:pt x="466582" y="1351969"/>
                    <a:pt x="481994" y="1331843"/>
                    <a:pt x="497729" y="1312136"/>
                  </a:cubicBezTo>
                  <a:cubicBezTo>
                    <a:pt x="505473" y="1302410"/>
                    <a:pt x="513493" y="1292895"/>
                    <a:pt x="521465" y="1283265"/>
                  </a:cubicBezTo>
                  <a:cubicBezTo>
                    <a:pt x="533190" y="1269054"/>
                    <a:pt x="544992" y="1255176"/>
                    <a:pt x="556879" y="1241641"/>
                  </a:cubicBezTo>
                  <a:cubicBezTo>
                    <a:pt x="563975" y="1233573"/>
                    <a:pt x="571081" y="1225601"/>
                    <a:pt x="578330" y="1217647"/>
                  </a:cubicBezTo>
                  <a:cubicBezTo>
                    <a:pt x="589083" y="1205817"/>
                    <a:pt x="599751" y="1194445"/>
                    <a:pt x="610457" y="1183272"/>
                  </a:cubicBezTo>
                  <a:cubicBezTo>
                    <a:pt x="619068" y="987247"/>
                    <a:pt x="699278" y="696687"/>
                    <a:pt x="957958" y="696687"/>
                  </a:cubicBezTo>
                  <a:cubicBezTo>
                    <a:pt x="1006050" y="696687"/>
                    <a:pt x="1045045" y="735673"/>
                    <a:pt x="1045045" y="783774"/>
                  </a:cubicBezTo>
                  <a:cubicBezTo>
                    <a:pt x="1045045" y="831866"/>
                    <a:pt x="1006059" y="870861"/>
                    <a:pt x="957958" y="870861"/>
                  </a:cubicBezTo>
                  <a:cubicBezTo>
                    <a:pt x="885177" y="870861"/>
                    <a:pt x="842763" y="936612"/>
                    <a:pt x="818055" y="1010974"/>
                  </a:cubicBezTo>
                  <a:cubicBezTo>
                    <a:pt x="823503" y="1007602"/>
                    <a:pt x="828970" y="1005326"/>
                    <a:pt x="834419" y="1002116"/>
                  </a:cubicBezTo>
                  <a:cubicBezTo>
                    <a:pt x="853002" y="991172"/>
                    <a:pt x="871585" y="981113"/>
                    <a:pt x="890149" y="971941"/>
                  </a:cubicBezTo>
                  <a:cubicBezTo>
                    <a:pt x="903827" y="965178"/>
                    <a:pt x="917524" y="958920"/>
                    <a:pt x="931231" y="953033"/>
                  </a:cubicBezTo>
                  <a:cubicBezTo>
                    <a:pt x="947423" y="946023"/>
                    <a:pt x="963606" y="939603"/>
                    <a:pt x="979761" y="933774"/>
                  </a:cubicBezTo>
                  <a:cubicBezTo>
                    <a:pt x="990219" y="930021"/>
                    <a:pt x="1000678" y="926049"/>
                    <a:pt x="1011146" y="922725"/>
                  </a:cubicBezTo>
                  <a:cubicBezTo>
                    <a:pt x="1033853" y="915476"/>
                    <a:pt x="1056484" y="909428"/>
                    <a:pt x="1079049" y="904065"/>
                  </a:cubicBezTo>
                  <a:cubicBezTo>
                    <a:pt x="1087803" y="902008"/>
                    <a:pt x="1096556" y="900046"/>
                    <a:pt x="1105319" y="898246"/>
                  </a:cubicBezTo>
                  <a:cubicBezTo>
                    <a:pt x="1130265" y="893035"/>
                    <a:pt x="1155116" y="888616"/>
                    <a:pt x="1179805" y="885225"/>
                  </a:cubicBezTo>
                  <a:cubicBezTo>
                    <a:pt x="1183710" y="884701"/>
                    <a:pt x="1187625" y="884291"/>
                    <a:pt x="1191540" y="883796"/>
                  </a:cubicBezTo>
                  <a:cubicBezTo>
                    <a:pt x="1249794" y="876691"/>
                    <a:pt x="1308383" y="872681"/>
                    <a:pt x="1367066" y="871766"/>
                  </a:cubicBezTo>
                  <a:lnTo>
                    <a:pt x="1368638" y="871699"/>
                  </a:lnTo>
                  <a:cubicBezTo>
                    <a:pt x="1384345" y="814654"/>
                    <a:pt x="1392660" y="755837"/>
                    <a:pt x="1393384" y="696678"/>
                  </a:cubicBezTo>
                  <a:cubicBezTo>
                    <a:pt x="1393384" y="520122"/>
                    <a:pt x="1243660" y="358197"/>
                    <a:pt x="1020842" y="293818"/>
                  </a:cubicBezTo>
                  <a:cubicBezTo>
                    <a:pt x="983590" y="283026"/>
                    <a:pt x="957958" y="248917"/>
                    <a:pt x="957948" y="210131"/>
                  </a:cubicBezTo>
                  <a:lnTo>
                    <a:pt x="957948" y="87087"/>
                  </a:lnTo>
                  <a:cubicBezTo>
                    <a:pt x="957948" y="38995"/>
                    <a:pt x="918963" y="0"/>
                    <a:pt x="870861" y="0"/>
                  </a:cubicBezTo>
                  <a:cubicBezTo>
                    <a:pt x="822760" y="0"/>
                    <a:pt x="783774" y="38986"/>
                    <a:pt x="783774" y="87087"/>
                  </a:cubicBezTo>
                  <a:lnTo>
                    <a:pt x="783774" y="178422"/>
                  </a:lnTo>
                  <a:cubicBezTo>
                    <a:pt x="783765" y="223514"/>
                    <a:pt x="749341" y="261147"/>
                    <a:pt x="704421" y="265166"/>
                  </a:cubicBezTo>
                  <a:cubicBezTo>
                    <a:pt x="636918" y="270586"/>
                    <a:pt x="570576" y="285855"/>
                    <a:pt x="507502" y="310496"/>
                  </a:cubicBezTo>
                  <a:cubicBezTo>
                    <a:pt x="486051" y="319107"/>
                    <a:pt x="462058" y="318840"/>
                    <a:pt x="440817" y="309744"/>
                  </a:cubicBezTo>
                  <a:cubicBezTo>
                    <a:pt x="419567" y="300647"/>
                    <a:pt x="402803" y="283483"/>
                    <a:pt x="394230" y="262023"/>
                  </a:cubicBezTo>
                  <a:lnTo>
                    <a:pt x="318240" y="72123"/>
                  </a:lnTo>
                  <a:cubicBezTo>
                    <a:pt x="306772" y="43558"/>
                    <a:pt x="274939" y="28966"/>
                    <a:pt x="245812" y="38938"/>
                  </a:cubicBezTo>
                  <a:cubicBezTo>
                    <a:pt x="216684" y="48911"/>
                    <a:pt x="200473" y="79934"/>
                    <a:pt x="208912" y="109538"/>
                  </a:cubicBezTo>
                  <a:lnTo>
                    <a:pt x="291494" y="398516"/>
                  </a:lnTo>
                  <a:cubicBezTo>
                    <a:pt x="299561" y="426691"/>
                    <a:pt x="292903" y="457029"/>
                    <a:pt x="273758" y="479222"/>
                  </a:cubicBezTo>
                  <a:lnTo>
                    <a:pt x="273758" y="479222"/>
                  </a:lnTo>
                  <a:cubicBezTo>
                    <a:pt x="92107" y="690305"/>
                    <a:pt x="0" y="1059142"/>
                    <a:pt x="0" y="1575359"/>
                  </a:cubicBezTo>
                  <a:lnTo>
                    <a:pt x="0" y="1670752"/>
                  </a:lnTo>
                  <a:lnTo>
                    <a:pt x="1857" y="1671438"/>
                  </a:lnTo>
                  <a:cubicBezTo>
                    <a:pt x="40300" y="1685525"/>
                    <a:pt x="77229" y="1698289"/>
                    <a:pt x="112147" y="17103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8F1650FE-6680-BD10-4B9D-3E4BAB1F370E}"/>
                </a:ext>
              </a:extLst>
            </p:cNvPr>
            <p:cNvSpPr/>
            <p:nvPr/>
          </p:nvSpPr>
          <p:spPr>
            <a:xfrm>
              <a:off x="4397825" y="2717738"/>
              <a:ext cx="1306287" cy="1931223"/>
            </a:xfrm>
            <a:custGeom>
              <a:avLst/>
              <a:gdLst>
                <a:gd name="connsiteX0" fmla="*/ 343453 w 1306287"/>
                <a:gd name="connsiteY0" fmla="*/ 1467604 h 1931223"/>
                <a:gd name="connsiteX1" fmla="*/ 373856 w 1306287"/>
                <a:gd name="connsiteY1" fmla="*/ 1433457 h 1931223"/>
                <a:gd name="connsiteX2" fmla="*/ 561080 w 1306287"/>
                <a:gd name="connsiteY2" fmla="*/ 1273151 h 1931223"/>
                <a:gd name="connsiteX3" fmla="*/ 1306287 w 1306287"/>
                <a:gd name="connsiteY3" fmla="*/ 362913 h 1931223"/>
                <a:gd name="connsiteX4" fmla="*/ 1302963 w 1306287"/>
                <a:gd name="connsiteY4" fmla="*/ 328595 h 1931223"/>
                <a:gd name="connsiteX5" fmla="*/ 1301248 w 1306287"/>
                <a:gd name="connsiteY5" fmla="*/ 322308 h 1931223"/>
                <a:gd name="connsiteX6" fmla="*/ 1292514 w 1306287"/>
                <a:gd name="connsiteY6" fmla="*/ 298077 h 1931223"/>
                <a:gd name="connsiteX7" fmla="*/ 1290476 w 1306287"/>
                <a:gd name="connsiteY7" fmla="*/ 293990 h 1931223"/>
                <a:gd name="connsiteX8" fmla="*/ 1278874 w 1306287"/>
                <a:gd name="connsiteY8" fmla="*/ 278179 h 1931223"/>
                <a:gd name="connsiteX9" fmla="*/ 1244718 w 1306287"/>
                <a:gd name="connsiteY9" fmla="*/ 250318 h 1931223"/>
                <a:gd name="connsiteX10" fmla="*/ 1238298 w 1306287"/>
                <a:gd name="connsiteY10" fmla="*/ 241879 h 1931223"/>
                <a:gd name="connsiteX11" fmla="*/ 1091870 w 1306287"/>
                <a:gd name="connsiteY11" fmla="*/ 175680 h 1931223"/>
                <a:gd name="connsiteX12" fmla="*/ 1053055 w 1306287"/>
                <a:gd name="connsiteY12" fmla="*/ 161945 h 1931223"/>
                <a:gd name="connsiteX13" fmla="*/ 1012165 w 1306287"/>
                <a:gd name="connsiteY13" fmla="*/ 147582 h 1931223"/>
                <a:gd name="connsiteX14" fmla="*/ 657739 w 1306287"/>
                <a:gd name="connsiteY14" fmla="*/ 5383 h 1931223"/>
                <a:gd name="connsiteX15" fmla="*/ 652758 w 1306287"/>
                <a:gd name="connsiteY15" fmla="*/ 3897 h 1931223"/>
                <a:gd name="connsiteX16" fmla="*/ 648976 w 1306287"/>
                <a:gd name="connsiteY16" fmla="*/ 3516 h 1931223"/>
                <a:gd name="connsiteX17" fmla="*/ 322402 w 1306287"/>
                <a:gd name="connsiteY17" fmla="*/ 153792 h 1931223"/>
                <a:gd name="connsiteX18" fmla="*/ 319135 w 1306287"/>
                <a:gd name="connsiteY18" fmla="*/ 155945 h 1931223"/>
                <a:gd name="connsiteX19" fmla="*/ 0 w 1306287"/>
                <a:gd name="connsiteY19" fmla="*/ 1146687 h 1931223"/>
                <a:gd name="connsiteX20" fmla="*/ 75438 w 1306287"/>
                <a:gd name="connsiteY20" fmla="*/ 1931224 h 1931223"/>
                <a:gd name="connsiteX21" fmla="*/ 87087 w 1306287"/>
                <a:gd name="connsiteY21" fmla="*/ 1930462 h 1931223"/>
                <a:gd name="connsiteX22" fmla="*/ 109328 w 1306287"/>
                <a:gd name="connsiteY22" fmla="*/ 1928814 h 1931223"/>
                <a:gd name="connsiteX23" fmla="*/ 110985 w 1306287"/>
                <a:gd name="connsiteY23" fmla="*/ 1928166 h 1931223"/>
                <a:gd name="connsiteX24" fmla="*/ 190367 w 1306287"/>
                <a:gd name="connsiteY24" fmla="*/ 1852509 h 1931223"/>
                <a:gd name="connsiteX25" fmla="*/ 190891 w 1306287"/>
                <a:gd name="connsiteY25" fmla="*/ 1851214 h 1931223"/>
                <a:gd name="connsiteX26" fmla="*/ 226686 w 1306287"/>
                <a:gd name="connsiteY26" fmla="*/ 1738085 h 1931223"/>
                <a:gd name="connsiteX27" fmla="*/ 341043 w 1306287"/>
                <a:gd name="connsiteY27" fmla="*/ 1470985 h 1931223"/>
                <a:gd name="connsiteX28" fmla="*/ 343453 w 1306287"/>
                <a:gd name="connsiteY28" fmla="*/ 1467604 h 1931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306287" h="1931223">
                  <a:moveTo>
                    <a:pt x="343453" y="1467604"/>
                  </a:moveTo>
                  <a:cubicBezTo>
                    <a:pt x="352920" y="1455650"/>
                    <a:pt x="363074" y="1444249"/>
                    <a:pt x="373856" y="1433457"/>
                  </a:cubicBezTo>
                  <a:cubicBezTo>
                    <a:pt x="414042" y="1393233"/>
                    <a:pt x="478927" y="1340245"/>
                    <a:pt x="561080" y="1273151"/>
                  </a:cubicBezTo>
                  <a:cubicBezTo>
                    <a:pt x="821531" y="1060372"/>
                    <a:pt x="1306287" y="664313"/>
                    <a:pt x="1306287" y="362913"/>
                  </a:cubicBezTo>
                  <a:cubicBezTo>
                    <a:pt x="1306325" y="351388"/>
                    <a:pt x="1305211" y="339891"/>
                    <a:pt x="1302963" y="328595"/>
                  </a:cubicBezTo>
                  <a:cubicBezTo>
                    <a:pt x="1302496" y="326271"/>
                    <a:pt x="1301791" y="324470"/>
                    <a:pt x="1301248" y="322308"/>
                  </a:cubicBezTo>
                  <a:cubicBezTo>
                    <a:pt x="1299229" y="313936"/>
                    <a:pt x="1296305" y="305811"/>
                    <a:pt x="1292514" y="298077"/>
                  </a:cubicBezTo>
                  <a:cubicBezTo>
                    <a:pt x="1291828" y="296724"/>
                    <a:pt x="1291180" y="295257"/>
                    <a:pt x="1290476" y="293990"/>
                  </a:cubicBezTo>
                  <a:cubicBezTo>
                    <a:pt x="1287047" y="288409"/>
                    <a:pt x="1283170" y="283122"/>
                    <a:pt x="1278874" y="278179"/>
                  </a:cubicBezTo>
                  <a:cubicBezTo>
                    <a:pt x="1266911" y="269626"/>
                    <a:pt x="1255500" y="260320"/>
                    <a:pt x="1244718" y="250318"/>
                  </a:cubicBezTo>
                  <a:cubicBezTo>
                    <a:pt x="1242155" y="247756"/>
                    <a:pt x="1240650" y="244575"/>
                    <a:pt x="1238298" y="241879"/>
                  </a:cubicBezTo>
                  <a:cubicBezTo>
                    <a:pt x="1192025" y="214580"/>
                    <a:pt x="1142924" y="192387"/>
                    <a:pt x="1091870" y="175680"/>
                  </a:cubicBezTo>
                  <a:cubicBezTo>
                    <a:pt x="1079421" y="171166"/>
                    <a:pt x="1066171" y="166527"/>
                    <a:pt x="1053055" y="161945"/>
                  </a:cubicBezTo>
                  <a:cubicBezTo>
                    <a:pt x="1039521" y="157192"/>
                    <a:pt x="1027024" y="152697"/>
                    <a:pt x="1012165" y="147582"/>
                  </a:cubicBezTo>
                  <a:cubicBezTo>
                    <a:pt x="890892" y="108405"/>
                    <a:pt x="772468" y="60895"/>
                    <a:pt x="657739" y="5383"/>
                  </a:cubicBezTo>
                  <a:cubicBezTo>
                    <a:pt x="656539" y="4783"/>
                    <a:pt x="654272" y="4431"/>
                    <a:pt x="652758" y="3897"/>
                  </a:cubicBezTo>
                  <a:cubicBezTo>
                    <a:pt x="651510" y="3602"/>
                    <a:pt x="650215" y="3868"/>
                    <a:pt x="648976" y="3516"/>
                  </a:cubicBezTo>
                  <a:cubicBezTo>
                    <a:pt x="596713" y="-11114"/>
                    <a:pt x="461705" y="16356"/>
                    <a:pt x="322402" y="153792"/>
                  </a:cubicBezTo>
                  <a:cubicBezTo>
                    <a:pt x="321450" y="154735"/>
                    <a:pt x="320126" y="155049"/>
                    <a:pt x="319135" y="155945"/>
                  </a:cubicBezTo>
                  <a:cubicBezTo>
                    <a:pt x="176736" y="297896"/>
                    <a:pt x="0" y="586608"/>
                    <a:pt x="0" y="1146687"/>
                  </a:cubicBezTo>
                  <a:cubicBezTo>
                    <a:pt x="0" y="1706881"/>
                    <a:pt x="50987" y="1880284"/>
                    <a:pt x="75438" y="1931224"/>
                  </a:cubicBezTo>
                  <a:cubicBezTo>
                    <a:pt x="79305" y="1930709"/>
                    <a:pt x="83191" y="1930452"/>
                    <a:pt x="87087" y="1930462"/>
                  </a:cubicBezTo>
                  <a:cubicBezTo>
                    <a:pt x="94526" y="1930424"/>
                    <a:pt x="101965" y="1929871"/>
                    <a:pt x="109328" y="1928814"/>
                  </a:cubicBezTo>
                  <a:cubicBezTo>
                    <a:pt x="109928" y="1928709"/>
                    <a:pt x="110385" y="1928252"/>
                    <a:pt x="110985" y="1928166"/>
                  </a:cubicBezTo>
                  <a:cubicBezTo>
                    <a:pt x="148571" y="1922499"/>
                    <a:pt x="170612" y="1899753"/>
                    <a:pt x="190367" y="1852509"/>
                  </a:cubicBezTo>
                  <a:lnTo>
                    <a:pt x="190891" y="1851214"/>
                  </a:lnTo>
                  <a:cubicBezTo>
                    <a:pt x="205016" y="1814228"/>
                    <a:pt x="216970" y="1776462"/>
                    <a:pt x="226686" y="1738085"/>
                  </a:cubicBezTo>
                  <a:cubicBezTo>
                    <a:pt x="246669" y="1642330"/>
                    <a:pt x="285541" y="1551529"/>
                    <a:pt x="341043" y="1470985"/>
                  </a:cubicBezTo>
                  <a:cubicBezTo>
                    <a:pt x="341900" y="1469890"/>
                    <a:pt x="342586" y="1468709"/>
                    <a:pt x="343453" y="14676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D3B327A-D01A-4FA9-526F-BFE484737721}"/>
                </a:ext>
              </a:extLst>
            </p:cNvPr>
            <p:cNvSpPr/>
            <p:nvPr/>
          </p:nvSpPr>
          <p:spPr>
            <a:xfrm>
              <a:off x="6680028" y="2581694"/>
              <a:ext cx="504696" cy="673131"/>
            </a:xfrm>
            <a:custGeom>
              <a:avLst/>
              <a:gdLst>
                <a:gd name="connsiteX0" fmla="*/ 157865 w 504696"/>
                <a:gd name="connsiteY0" fmla="*/ 258737 h 673131"/>
                <a:gd name="connsiteX1" fmla="*/ 153692 w 504696"/>
                <a:gd name="connsiteY1" fmla="*/ 277673 h 673131"/>
                <a:gd name="connsiteX2" fmla="*/ 153521 w 504696"/>
                <a:gd name="connsiteY2" fmla="*/ 278187 h 673131"/>
                <a:gd name="connsiteX3" fmla="*/ 152435 w 504696"/>
                <a:gd name="connsiteY3" fmla="*/ 280511 h 673131"/>
                <a:gd name="connsiteX4" fmla="*/ 136167 w 504696"/>
                <a:gd name="connsiteY4" fmla="*/ 327365 h 673131"/>
                <a:gd name="connsiteX5" fmla="*/ 132004 w 504696"/>
                <a:gd name="connsiteY5" fmla="*/ 338995 h 673131"/>
                <a:gd name="connsiteX6" fmla="*/ 130909 w 504696"/>
                <a:gd name="connsiteY6" fmla="*/ 340785 h 673131"/>
                <a:gd name="connsiteX7" fmla="*/ 105553 w 504696"/>
                <a:gd name="connsiteY7" fmla="*/ 390506 h 673131"/>
                <a:gd name="connsiteX8" fmla="*/ 99895 w 504696"/>
                <a:gd name="connsiteY8" fmla="*/ 400907 h 673131"/>
                <a:gd name="connsiteX9" fmla="*/ 98657 w 504696"/>
                <a:gd name="connsiteY9" fmla="*/ 402431 h 673131"/>
                <a:gd name="connsiteX10" fmla="*/ 87951 w 504696"/>
                <a:gd name="connsiteY10" fmla="*/ 420310 h 673131"/>
                <a:gd name="connsiteX11" fmla="*/ 81436 w 504696"/>
                <a:gd name="connsiteY11" fmla="*/ 428130 h 673131"/>
                <a:gd name="connsiteX12" fmla="*/ 43679 w 504696"/>
                <a:gd name="connsiteY12" fmla="*/ 473364 h 673131"/>
                <a:gd name="connsiteX13" fmla="*/ 43650 w 504696"/>
                <a:gd name="connsiteY13" fmla="*/ 473383 h 673131"/>
                <a:gd name="connsiteX14" fmla="*/ 43593 w 504696"/>
                <a:gd name="connsiteY14" fmla="*/ 473450 h 673131"/>
                <a:gd name="connsiteX15" fmla="*/ 43498 w 504696"/>
                <a:gd name="connsiteY15" fmla="*/ 473583 h 673131"/>
                <a:gd name="connsiteX16" fmla="*/ 43469 w 504696"/>
                <a:gd name="connsiteY16" fmla="*/ 473621 h 673131"/>
                <a:gd name="connsiteX17" fmla="*/ 43431 w 504696"/>
                <a:gd name="connsiteY17" fmla="*/ 473678 h 673131"/>
                <a:gd name="connsiteX18" fmla="*/ 12961 w 504696"/>
                <a:gd name="connsiteY18" fmla="*/ 512807 h 673131"/>
                <a:gd name="connsiteX19" fmla="*/ 11780 w 504696"/>
                <a:gd name="connsiteY19" fmla="*/ 514664 h 673131"/>
                <a:gd name="connsiteX20" fmla="*/ 4969 w 504696"/>
                <a:gd name="connsiteY20" fmla="*/ 530266 h 673131"/>
                <a:gd name="connsiteX21" fmla="*/ 1397 w 504696"/>
                <a:gd name="connsiteY21" fmla="*/ 541772 h 673131"/>
                <a:gd name="connsiteX22" fmla="*/ 111 w 504696"/>
                <a:gd name="connsiteY22" fmla="*/ 551497 h 673131"/>
                <a:gd name="connsiteX23" fmla="*/ 2921 w 504696"/>
                <a:gd name="connsiteY23" fmla="*/ 572348 h 673131"/>
                <a:gd name="connsiteX24" fmla="*/ 6731 w 504696"/>
                <a:gd name="connsiteY24" fmla="*/ 580587 h 673131"/>
                <a:gd name="connsiteX25" fmla="*/ 9551 w 504696"/>
                <a:gd name="connsiteY25" fmla="*/ 585311 h 673131"/>
                <a:gd name="connsiteX26" fmla="*/ 18666 w 504696"/>
                <a:gd name="connsiteY26" fmla="*/ 597570 h 673131"/>
                <a:gd name="connsiteX27" fmla="*/ 23543 w 504696"/>
                <a:gd name="connsiteY27" fmla="*/ 602628 h 673131"/>
                <a:gd name="connsiteX28" fmla="*/ 35440 w 504696"/>
                <a:gd name="connsiteY28" fmla="*/ 613543 h 673131"/>
                <a:gd name="connsiteX29" fmla="*/ 44688 w 504696"/>
                <a:gd name="connsiteY29" fmla="*/ 620258 h 673131"/>
                <a:gd name="connsiteX30" fmla="*/ 57252 w 504696"/>
                <a:gd name="connsiteY30" fmla="*/ 628688 h 673131"/>
                <a:gd name="connsiteX31" fmla="*/ 73987 w 504696"/>
                <a:gd name="connsiteY31" fmla="*/ 637527 h 673131"/>
                <a:gd name="connsiteX32" fmla="*/ 84189 w 504696"/>
                <a:gd name="connsiteY32" fmla="*/ 642604 h 673131"/>
                <a:gd name="connsiteX33" fmla="*/ 110640 w 504696"/>
                <a:gd name="connsiteY33" fmla="*/ 652663 h 673131"/>
                <a:gd name="connsiteX34" fmla="*/ 116535 w 504696"/>
                <a:gd name="connsiteY34" fmla="*/ 654796 h 673131"/>
                <a:gd name="connsiteX35" fmla="*/ 151330 w 504696"/>
                <a:gd name="connsiteY35" fmla="*/ 663788 h 673131"/>
                <a:gd name="connsiteX36" fmla="*/ 154255 w 504696"/>
                <a:gd name="connsiteY36" fmla="*/ 664512 h 673131"/>
                <a:gd name="connsiteX37" fmla="*/ 193602 w 504696"/>
                <a:gd name="connsiteY37" fmla="*/ 670408 h 673131"/>
                <a:gd name="connsiteX38" fmla="*/ 196822 w 504696"/>
                <a:gd name="connsiteY38" fmla="*/ 670874 h 673131"/>
                <a:gd name="connsiteX39" fmla="*/ 243275 w 504696"/>
                <a:gd name="connsiteY39" fmla="*/ 673132 h 673131"/>
                <a:gd name="connsiteX40" fmla="*/ 309722 w 504696"/>
                <a:gd name="connsiteY40" fmla="*/ 670512 h 673131"/>
                <a:gd name="connsiteX41" fmla="*/ 320609 w 504696"/>
                <a:gd name="connsiteY41" fmla="*/ 669674 h 673131"/>
                <a:gd name="connsiteX42" fmla="*/ 369729 w 504696"/>
                <a:gd name="connsiteY42" fmla="*/ 662864 h 673131"/>
                <a:gd name="connsiteX43" fmla="*/ 379464 w 504696"/>
                <a:gd name="connsiteY43" fmla="*/ 660692 h 673131"/>
                <a:gd name="connsiteX44" fmla="*/ 409601 w 504696"/>
                <a:gd name="connsiteY44" fmla="*/ 652434 h 673131"/>
                <a:gd name="connsiteX45" fmla="*/ 418468 w 504696"/>
                <a:gd name="connsiteY45" fmla="*/ 649557 h 673131"/>
                <a:gd name="connsiteX46" fmla="*/ 443262 w 504696"/>
                <a:gd name="connsiteY46" fmla="*/ 637965 h 673131"/>
                <a:gd name="connsiteX47" fmla="*/ 451530 w 504696"/>
                <a:gd name="connsiteY47" fmla="*/ 632755 h 673131"/>
                <a:gd name="connsiteX48" fmla="*/ 465579 w 504696"/>
                <a:gd name="connsiteY48" fmla="*/ 622116 h 673131"/>
                <a:gd name="connsiteX49" fmla="*/ 468542 w 504696"/>
                <a:gd name="connsiteY49" fmla="*/ 619554 h 673131"/>
                <a:gd name="connsiteX50" fmla="*/ 493764 w 504696"/>
                <a:gd name="connsiteY50" fmla="*/ 575672 h 673131"/>
                <a:gd name="connsiteX51" fmla="*/ 499688 w 504696"/>
                <a:gd name="connsiteY51" fmla="*/ 563499 h 673131"/>
                <a:gd name="connsiteX52" fmla="*/ 504517 w 504696"/>
                <a:gd name="connsiteY52" fmla="*/ 498957 h 673131"/>
                <a:gd name="connsiteX53" fmla="*/ 174038 w 504696"/>
                <a:gd name="connsiteY53" fmla="*/ 0 h 673131"/>
                <a:gd name="connsiteX54" fmla="*/ 175438 w 504696"/>
                <a:gd name="connsiteY54" fmla="*/ 23489 h 673131"/>
                <a:gd name="connsiteX55" fmla="*/ 176210 w 504696"/>
                <a:gd name="connsiteY55" fmla="*/ 36471 h 673131"/>
                <a:gd name="connsiteX56" fmla="*/ 177238 w 504696"/>
                <a:gd name="connsiteY56" fmla="*/ 76600 h 673131"/>
                <a:gd name="connsiteX57" fmla="*/ 177343 w 504696"/>
                <a:gd name="connsiteY57" fmla="*/ 80610 h 673131"/>
                <a:gd name="connsiteX58" fmla="*/ 177781 w 504696"/>
                <a:gd name="connsiteY58" fmla="*/ 83515 h 673131"/>
                <a:gd name="connsiteX59" fmla="*/ 177458 w 504696"/>
                <a:gd name="connsiteY59" fmla="*/ 84944 h 673131"/>
                <a:gd name="connsiteX60" fmla="*/ 177619 w 504696"/>
                <a:gd name="connsiteY60" fmla="*/ 91392 h 673131"/>
                <a:gd name="connsiteX61" fmla="*/ 177648 w 504696"/>
                <a:gd name="connsiteY61" fmla="*/ 91516 h 673131"/>
                <a:gd name="connsiteX62" fmla="*/ 177648 w 504696"/>
                <a:gd name="connsiteY62" fmla="*/ 92231 h 673131"/>
                <a:gd name="connsiteX63" fmla="*/ 177448 w 504696"/>
                <a:gd name="connsiteY63" fmla="*/ 100879 h 673131"/>
                <a:gd name="connsiteX64" fmla="*/ 177267 w 504696"/>
                <a:gd name="connsiteY64" fmla="*/ 108775 h 673131"/>
                <a:gd name="connsiteX65" fmla="*/ 177162 w 504696"/>
                <a:gd name="connsiteY65" fmla="*/ 113347 h 673131"/>
                <a:gd name="connsiteX66" fmla="*/ 177086 w 504696"/>
                <a:gd name="connsiteY66" fmla="*/ 116681 h 673131"/>
                <a:gd name="connsiteX67" fmla="*/ 176105 w 504696"/>
                <a:gd name="connsiteY67" fmla="*/ 136579 h 673131"/>
                <a:gd name="connsiteX68" fmla="*/ 175638 w 504696"/>
                <a:gd name="connsiteY68" fmla="*/ 138398 h 673131"/>
                <a:gd name="connsiteX69" fmla="*/ 173038 w 504696"/>
                <a:gd name="connsiteY69" fmla="*/ 172517 h 673131"/>
                <a:gd name="connsiteX70" fmla="*/ 172676 w 504696"/>
                <a:gd name="connsiteY70" fmla="*/ 175470 h 673131"/>
                <a:gd name="connsiteX71" fmla="*/ 172533 w 504696"/>
                <a:gd name="connsiteY71" fmla="*/ 176803 h 673131"/>
                <a:gd name="connsiteX72" fmla="*/ 169895 w 504696"/>
                <a:gd name="connsiteY72" fmla="*/ 197215 h 673131"/>
                <a:gd name="connsiteX73" fmla="*/ 169857 w 504696"/>
                <a:gd name="connsiteY73" fmla="*/ 197472 h 673131"/>
                <a:gd name="connsiteX74" fmla="*/ 169857 w 504696"/>
                <a:gd name="connsiteY74" fmla="*/ 197558 h 673131"/>
                <a:gd name="connsiteX75" fmla="*/ 169399 w 504696"/>
                <a:gd name="connsiteY75" fmla="*/ 198930 h 673131"/>
                <a:gd name="connsiteX76" fmla="*/ 166789 w 504696"/>
                <a:gd name="connsiteY76" fmla="*/ 217856 h 673131"/>
                <a:gd name="connsiteX77" fmla="*/ 166799 w 504696"/>
                <a:gd name="connsiteY77" fmla="*/ 218056 h 673131"/>
                <a:gd name="connsiteX78" fmla="*/ 166770 w 504696"/>
                <a:gd name="connsiteY78" fmla="*/ 218056 h 673131"/>
                <a:gd name="connsiteX79" fmla="*/ 157865 w 504696"/>
                <a:gd name="connsiteY79" fmla="*/ 258737 h 673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04696" h="673131">
                  <a:moveTo>
                    <a:pt x="157865" y="258737"/>
                  </a:moveTo>
                  <a:cubicBezTo>
                    <a:pt x="156369" y="265033"/>
                    <a:pt x="155436" y="271424"/>
                    <a:pt x="153692" y="277673"/>
                  </a:cubicBezTo>
                  <a:lnTo>
                    <a:pt x="153521" y="278187"/>
                  </a:lnTo>
                  <a:cubicBezTo>
                    <a:pt x="153283" y="279035"/>
                    <a:pt x="152693" y="279673"/>
                    <a:pt x="152435" y="280511"/>
                  </a:cubicBezTo>
                  <a:cubicBezTo>
                    <a:pt x="147901" y="296427"/>
                    <a:pt x="142215" y="311915"/>
                    <a:pt x="136167" y="327365"/>
                  </a:cubicBezTo>
                  <a:cubicBezTo>
                    <a:pt x="134652" y="331213"/>
                    <a:pt x="133604" y="335175"/>
                    <a:pt x="132004" y="338995"/>
                  </a:cubicBezTo>
                  <a:cubicBezTo>
                    <a:pt x="131719" y="339661"/>
                    <a:pt x="131204" y="340128"/>
                    <a:pt x="130909" y="340785"/>
                  </a:cubicBezTo>
                  <a:cubicBezTo>
                    <a:pt x="123498" y="357873"/>
                    <a:pt x="115031" y="374475"/>
                    <a:pt x="105553" y="390506"/>
                  </a:cubicBezTo>
                  <a:cubicBezTo>
                    <a:pt x="103562" y="393925"/>
                    <a:pt x="101972" y="397526"/>
                    <a:pt x="99895" y="400907"/>
                  </a:cubicBezTo>
                  <a:cubicBezTo>
                    <a:pt x="99543" y="401479"/>
                    <a:pt x="99019" y="401869"/>
                    <a:pt x="98657" y="402431"/>
                  </a:cubicBezTo>
                  <a:cubicBezTo>
                    <a:pt x="94952" y="408337"/>
                    <a:pt x="91980" y="414566"/>
                    <a:pt x="87951" y="420310"/>
                  </a:cubicBezTo>
                  <a:cubicBezTo>
                    <a:pt x="86046" y="423062"/>
                    <a:pt x="83427" y="425424"/>
                    <a:pt x="81436" y="428130"/>
                  </a:cubicBezTo>
                  <a:cubicBezTo>
                    <a:pt x="70034" y="444160"/>
                    <a:pt x="57414" y="459286"/>
                    <a:pt x="43679" y="473364"/>
                  </a:cubicBezTo>
                  <a:lnTo>
                    <a:pt x="43650" y="473383"/>
                  </a:lnTo>
                  <a:lnTo>
                    <a:pt x="43593" y="473450"/>
                  </a:lnTo>
                  <a:lnTo>
                    <a:pt x="43498" y="473583"/>
                  </a:lnTo>
                  <a:lnTo>
                    <a:pt x="43469" y="473621"/>
                  </a:lnTo>
                  <a:lnTo>
                    <a:pt x="43431" y="473678"/>
                  </a:lnTo>
                  <a:cubicBezTo>
                    <a:pt x="31611" y="485337"/>
                    <a:pt x="21371" y="498491"/>
                    <a:pt x="12961" y="512807"/>
                  </a:cubicBezTo>
                  <a:lnTo>
                    <a:pt x="11780" y="514664"/>
                  </a:lnTo>
                  <a:cubicBezTo>
                    <a:pt x="9065" y="519665"/>
                    <a:pt x="6789" y="524885"/>
                    <a:pt x="4969" y="530266"/>
                  </a:cubicBezTo>
                  <a:cubicBezTo>
                    <a:pt x="3493" y="534010"/>
                    <a:pt x="2302" y="537848"/>
                    <a:pt x="1397" y="541772"/>
                  </a:cubicBezTo>
                  <a:cubicBezTo>
                    <a:pt x="712" y="544973"/>
                    <a:pt x="283" y="548230"/>
                    <a:pt x="111" y="551497"/>
                  </a:cubicBezTo>
                  <a:cubicBezTo>
                    <a:pt x="-346" y="558565"/>
                    <a:pt x="607" y="565652"/>
                    <a:pt x="2921" y="572348"/>
                  </a:cubicBezTo>
                  <a:cubicBezTo>
                    <a:pt x="3988" y="575177"/>
                    <a:pt x="5265" y="577939"/>
                    <a:pt x="6731" y="580587"/>
                  </a:cubicBezTo>
                  <a:cubicBezTo>
                    <a:pt x="7569" y="582158"/>
                    <a:pt x="8560" y="583730"/>
                    <a:pt x="9551" y="585311"/>
                  </a:cubicBezTo>
                  <a:cubicBezTo>
                    <a:pt x="12256" y="589636"/>
                    <a:pt x="15304" y="593731"/>
                    <a:pt x="18666" y="597570"/>
                  </a:cubicBezTo>
                  <a:cubicBezTo>
                    <a:pt x="20162" y="599275"/>
                    <a:pt x="21876" y="600942"/>
                    <a:pt x="23543" y="602628"/>
                  </a:cubicBezTo>
                  <a:cubicBezTo>
                    <a:pt x="27296" y="606485"/>
                    <a:pt x="31277" y="610133"/>
                    <a:pt x="35440" y="613543"/>
                  </a:cubicBezTo>
                  <a:cubicBezTo>
                    <a:pt x="38288" y="615839"/>
                    <a:pt x="41526" y="618039"/>
                    <a:pt x="44688" y="620258"/>
                  </a:cubicBezTo>
                  <a:cubicBezTo>
                    <a:pt x="48708" y="623116"/>
                    <a:pt x="52718" y="625964"/>
                    <a:pt x="57252" y="628688"/>
                  </a:cubicBezTo>
                  <a:cubicBezTo>
                    <a:pt x="62443" y="631784"/>
                    <a:pt x="68187" y="634651"/>
                    <a:pt x="73987" y="637527"/>
                  </a:cubicBezTo>
                  <a:cubicBezTo>
                    <a:pt x="77397" y="639223"/>
                    <a:pt x="80569" y="640994"/>
                    <a:pt x="84189" y="642604"/>
                  </a:cubicBezTo>
                  <a:cubicBezTo>
                    <a:pt x="92428" y="646243"/>
                    <a:pt x="101362" y="649548"/>
                    <a:pt x="110640" y="652663"/>
                  </a:cubicBezTo>
                  <a:cubicBezTo>
                    <a:pt x="112659" y="653348"/>
                    <a:pt x="114459" y="654148"/>
                    <a:pt x="116535" y="654796"/>
                  </a:cubicBezTo>
                  <a:cubicBezTo>
                    <a:pt x="127461" y="658244"/>
                    <a:pt x="139138" y="661216"/>
                    <a:pt x="151330" y="663788"/>
                  </a:cubicBezTo>
                  <a:lnTo>
                    <a:pt x="154255" y="664512"/>
                  </a:lnTo>
                  <a:cubicBezTo>
                    <a:pt x="166732" y="667036"/>
                    <a:pt x="179943" y="668950"/>
                    <a:pt x="193602" y="670408"/>
                  </a:cubicBezTo>
                  <a:cubicBezTo>
                    <a:pt x="194717" y="670522"/>
                    <a:pt x="195698" y="670760"/>
                    <a:pt x="196822" y="670874"/>
                  </a:cubicBezTo>
                  <a:cubicBezTo>
                    <a:pt x="211671" y="672341"/>
                    <a:pt x="227169" y="673132"/>
                    <a:pt x="243275" y="673132"/>
                  </a:cubicBezTo>
                  <a:cubicBezTo>
                    <a:pt x="268116" y="673132"/>
                    <a:pt x="289691" y="672055"/>
                    <a:pt x="309722" y="670512"/>
                  </a:cubicBezTo>
                  <a:cubicBezTo>
                    <a:pt x="313351" y="670227"/>
                    <a:pt x="317123" y="670008"/>
                    <a:pt x="320609" y="669674"/>
                  </a:cubicBezTo>
                  <a:cubicBezTo>
                    <a:pt x="338897" y="667969"/>
                    <a:pt x="355232" y="665674"/>
                    <a:pt x="369729" y="662864"/>
                  </a:cubicBezTo>
                  <a:cubicBezTo>
                    <a:pt x="373139" y="662197"/>
                    <a:pt x="376216" y="661416"/>
                    <a:pt x="379464" y="660692"/>
                  </a:cubicBezTo>
                  <a:cubicBezTo>
                    <a:pt x="389646" y="658473"/>
                    <a:pt x="399704" y="655710"/>
                    <a:pt x="409601" y="652434"/>
                  </a:cubicBezTo>
                  <a:cubicBezTo>
                    <a:pt x="412506" y="651453"/>
                    <a:pt x="415745" y="650586"/>
                    <a:pt x="418468" y="649557"/>
                  </a:cubicBezTo>
                  <a:cubicBezTo>
                    <a:pt x="427022" y="646347"/>
                    <a:pt x="435309" y="642471"/>
                    <a:pt x="443262" y="637965"/>
                  </a:cubicBezTo>
                  <a:cubicBezTo>
                    <a:pt x="446224" y="636299"/>
                    <a:pt x="448844" y="634517"/>
                    <a:pt x="451530" y="632755"/>
                  </a:cubicBezTo>
                  <a:cubicBezTo>
                    <a:pt x="456473" y="629564"/>
                    <a:pt x="461169" y="626002"/>
                    <a:pt x="465579" y="622116"/>
                  </a:cubicBezTo>
                  <a:cubicBezTo>
                    <a:pt x="466551" y="621259"/>
                    <a:pt x="467617" y="620430"/>
                    <a:pt x="468542" y="619554"/>
                  </a:cubicBezTo>
                  <a:cubicBezTo>
                    <a:pt x="480600" y="607352"/>
                    <a:pt x="489287" y="592236"/>
                    <a:pt x="493764" y="575672"/>
                  </a:cubicBezTo>
                  <a:cubicBezTo>
                    <a:pt x="495411" y="571462"/>
                    <a:pt x="497393" y="567395"/>
                    <a:pt x="499688" y="563499"/>
                  </a:cubicBezTo>
                  <a:cubicBezTo>
                    <a:pt x="503650" y="542230"/>
                    <a:pt x="505270" y="520589"/>
                    <a:pt x="504517" y="498957"/>
                  </a:cubicBezTo>
                  <a:cubicBezTo>
                    <a:pt x="485868" y="287436"/>
                    <a:pt x="361518" y="99698"/>
                    <a:pt x="174038" y="0"/>
                  </a:cubicBezTo>
                  <a:cubicBezTo>
                    <a:pt x="174676" y="7372"/>
                    <a:pt x="174943" y="15707"/>
                    <a:pt x="175438" y="23489"/>
                  </a:cubicBezTo>
                  <a:cubicBezTo>
                    <a:pt x="175724" y="27822"/>
                    <a:pt x="175981" y="32090"/>
                    <a:pt x="176210" y="36471"/>
                  </a:cubicBezTo>
                  <a:cubicBezTo>
                    <a:pt x="176867" y="49444"/>
                    <a:pt x="177133" y="62779"/>
                    <a:pt x="177238" y="76600"/>
                  </a:cubicBezTo>
                  <a:lnTo>
                    <a:pt x="177343" y="80610"/>
                  </a:lnTo>
                  <a:cubicBezTo>
                    <a:pt x="177362" y="81591"/>
                    <a:pt x="177800" y="82544"/>
                    <a:pt x="177781" y="83515"/>
                  </a:cubicBezTo>
                  <a:lnTo>
                    <a:pt x="177458" y="84944"/>
                  </a:lnTo>
                  <a:cubicBezTo>
                    <a:pt x="177467" y="87125"/>
                    <a:pt x="177629" y="89202"/>
                    <a:pt x="177619" y="91392"/>
                  </a:cubicBezTo>
                  <a:lnTo>
                    <a:pt x="177648" y="91516"/>
                  </a:lnTo>
                  <a:lnTo>
                    <a:pt x="177648" y="92231"/>
                  </a:lnTo>
                  <a:cubicBezTo>
                    <a:pt x="177629" y="95107"/>
                    <a:pt x="177496" y="97993"/>
                    <a:pt x="177448" y="100879"/>
                  </a:cubicBezTo>
                  <a:lnTo>
                    <a:pt x="177267" y="108775"/>
                  </a:lnTo>
                  <a:lnTo>
                    <a:pt x="177162" y="113347"/>
                  </a:lnTo>
                  <a:lnTo>
                    <a:pt x="177086" y="116681"/>
                  </a:lnTo>
                  <a:cubicBezTo>
                    <a:pt x="176829" y="123311"/>
                    <a:pt x="176534" y="129949"/>
                    <a:pt x="176105" y="136579"/>
                  </a:cubicBezTo>
                  <a:cubicBezTo>
                    <a:pt x="176076" y="137236"/>
                    <a:pt x="175686" y="137750"/>
                    <a:pt x="175638" y="138398"/>
                  </a:cubicBezTo>
                  <a:cubicBezTo>
                    <a:pt x="174962" y="149781"/>
                    <a:pt x="174228" y="161068"/>
                    <a:pt x="173038" y="172517"/>
                  </a:cubicBezTo>
                  <a:lnTo>
                    <a:pt x="172676" y="175470"/>
                  </a:lnTo>
                  <a:lnTo>
                    <a:pt x="172533" y="176803"/>
                  </a:lnTo>
                  <a:cubicBezTo>
                    <a:pt x="171723" y="183604"/>
                    <a:pt x="170828" y="190414"/>
                    <a:pt x="169895" y="197215"/>
                  </a:cubicBezTo>
                  <a:lnTo>
                    <a:pt x="169857" y="197472"/>
                  </a:lnTo>
                  <a:lnTo>
                    <a:pt x="169857" y="197558"/>
                  </a:lnTo>
                  <a:lnTo>
                    <a:pt x="169399" y="198930"/>
                  </a:lnTo>
                  <a:cubicBezTo>
                    <a:pt x="168494" y="205245"/>
                    <a:pt x="167875" y="211550"/>
                    <a:pt x="166789" y="217856"/>
                  </a:cubicBezTo>
                  <a:lnTo>
                    <a:pt x="166799" y="218056"/>
                  </a:lnTo>
                  <a:lnTo>
                    <a:pt x="166770" y="218056"/>
                  </a:lnTo>
                  <a:cubicBezTo>
                    <a:pt x="164456" y="231743"/>
                    <a:pt x="161141" y="245202"/>
                    <a:pt x="157865" y="2587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B9FB2725-50FF-4D86-C628-C5551B104E84}"/>
                </a:ext>
              </a:extLst>
            </p:cNvPr>
            <p:cNvSpPr/>
            <p:nvPr/>
          </p:nvSpPr>
          <p:spPr>
            <a:xfrm>
              <a:off x="5768043" y="2035618"/>
              <a:ext cx="1511014" cy="957945"/>
            </a:xfrm>
            <a:custGeom>
              <a:avLst/>
              <a:gdLst>
                <a:gd name="connsiteX0" fmla="*/ 838344 w 1511014"/>
                <a:gd name="connsiteY0" fmla="*/ 7132 h 957945"/>
                <a:gd name="connsiteX1" fmla="*/ 771355 w 1511014"/>
                <a:gd name="connsiteY1" fmla="*/ 15771 h 957945"/>
                <a:gd name="connsiteX2" fmla="*/ 747076 w 1511014"/>
                <a:gd name="connsiteY2" fmla="*/ 19686 h 957945"/>
                <a:gd name="connsiteX3" fmla="*/ 691031 w 1511014"/>
                <a:gd name="connsiteY3" fmla="*/ 32440 h 957945"/>
                <a:gd name="connsiteX4" fmla="*/ 658255 w 1511014"/>
                <a:gd name="connsiteY4" fmla="*/ 41565 h 957945"/>
                <a:gd name="connsiteX5" fmla="*/ 606830 w 1511014"/>
                <a:gd name="connsiteY5" fmla="*/ 59824 h 957945"/>
                <a:gd name="connsiteX6" fmla="*/ 573635 w 1511014"/>
                <a:gd name="connsiteY6" fmla="*/ 74007 h 957945"/>
                <a:gd name="connsiteX7" fmla="*/ 519714 w 1511014"/>
                <a:gd name="connsiteY7" fmla="*/ 101515 h 957945"/>
                <a:gd name="connsiteX8" fmla="*/ 493758 w 1511014"/>
                <a:gd name="connsiteY8" fmla="*/ 117298 h 957945"/>
                <a:gd name="connsiteX9" fmla="*/ 431808 w 1511014"/>
                <a:gd name="connsiteY9" fmla="*/ 160084 h 957945"/>
                <a:gd name="connsiteX10" fmla="*/ 418349 w 1511014"/>
                <a:gd name="connsiteY10" fmla="*/ 171133 h 957945"/>
                <a:gd name="connsiteX11" fmla="*/ 346026 w 1511014"/>
                <a:gd name="connsiteY11" fmla="*/ 235703 h 957945"/>
                <a:gd name="connsiteX12" fmla="*/ 345911 w 1511014"/>
                <a:gd name="connsiteY12" fmla="*/ 235818 h 957945"/>
                <a:gd name="connsiteX13" fmla="*/ 277836 w 1511014"/>
                <a:gd name="connsiteY13" fmla="*/ 308531 h 957945"/>
                <a:gd name="connsiteX14" fmla="*/ 271350 w 1511014"/>
                <a:gd name="connsiteY14" fmla="*/ 315837 h 957945"/>
                <a:gd name="connsiteX15" fmla="*/ 104024 w 1511014"/>
                <a:gd name="connsiteY15" fmla="*/ 543989 h 957945"/>
                <a:gd name="connsiteX16" fmla="*/ 100671 w 1511014"/>
                <a:gd name="connsiteY16" fmla="*/ 549524 h 957945"/>
                <a:gd name="connsiteX17" fmla="*/ 65600 w 1511014"/>
                <a:gd name="connsiteY17" fmla="*/ 612636 h 957945"/>
                <a:gd name="connsiteX18" fmla="*/ 58304 w 1511014"/>
                <a:gd name="connsiteY18" fmla="*/ 626990 h 957945"/>
                <a:gd name="connsiteX19" fmla="*/ 32424 w 1511014"/>
                <a:gd name="connsiteY19" fmla="*/ 682931 h 957945"/>
                <a:gd name="connsiteX20" fmla="*/ 29996 w 1511014"/>
                <a:gd name="connsiteY20" fmla="*/ 688912 h 957945"/>
                <a:gd name="connsiteX21" fmla="*/ 1582 w 1511014"/>
                <a:gd name="connsiteY21" fmla="*/ 791097 h 957945"/>
                <a:gd name="connsiteX22" fmla="*/ 77 w 1511014"/>
                <a:gd name="connsiteY22" fmla="*/ 796507 h 957945"/>
                <a:gd name="connsiteX23" fmla="*/ 230 w 1511014"/>
                <a:gd name="connsiteY23" fmla="*/ 805689 h 957945"/>
                <a:gd name="connsiteX24" fmla="*/ 34425 w 1511014"/>
                <a:gd name="connsiteY24" fmla="*/ 836502 h 957945"/>
                <a:gd name="connsiteX25" fmla="*/ 220553 w 1511014"/>
                <a:gd name="connsiteY25" fmla="*/ 916903 h 957945"/>
                <a:gd name="connsiteX26" fmla="*/ 237117 w 1511014"/>
                <a:gd name="connsiteY26" fmla="*/ 921780 h 957945"/>
                <a:gd name="connsiteX27" fmla="*/ 278541 w 1511014"/>
                <a:gd name="connsiteY27" fmla="*/ 932705 h 957945"/>
                <a:gd name="connsiteX28" fmla="*/ 303925 w 1511014"/>
                <a:gd name="connsiteY28" fmla="*/ 938486 h 957945"/>
                <a:gd name="connsiteX29" fmla="*/ 340244 w 1511014"/>
                <a:gd name="connsiteY29" fmla="*/ 945830 h 957945"/>
                <a:gd name="connsiteX30" fmla="*/ 371943 w 1511014"/>
                <a:gd name="connsiteY30" fmla="*/ 950669 h 957945"/>
                <a:gd name="connsiteX31" fmla="*/ 400909 w 1511014"/>
                <a:gd name="connsiteY31" fmla="*/ 954565 h 957945"/>
                <a:gd name="connsiteX32" fmla="*/ 458592 w 1511014"/>
                <a:gd name="connsiteY32" fmla="*/ 957946 h 957945"/>
                <a:gd name="connsiteX33" fmla="*/ 623203 w 1511014"/>
                <a:gd name="connsiteY33" fmla="*/ 952907 h 957945"/>
                <a:gd name="connsiteX34" fmla="*/ 643177 w 1511014"/>
                <a:gd name="connsiteY34" fmla="*/ 951850 h 957945"/>
                <a:gd name="connsiteX35" fmla="*/ 783823 w 1511014"/>
                <a:gd name="connsiteY35" fmla="*/ 937648 h 957945"/>
                <a:gd name="connsiteX36" fmla="*/ 798110 w 1511014"/>
                <a:gd name="connsiteY36" fmla="*/ 935648 h 957945"/>
                <a:gd name="connsiteX37" fmla="*/ 798682 w 1511014"/>
                <a:gd name="connsiteY37" fmla="*/ 935000 h 957945"/>
                <a:gd name="connsiteX38" fmla="*/ 798768 w 1511014"/>
                <a:gd name="connsiteY38" fmla="*/ 934819 h 957945"/>
                <a:gd name="connsiteX39" fmla="*/ 799282 w 1511014"/>
                <a:gd name="connsiteY39" fmla="*/ 934238 h 957945"/>
                <a:gd name="connsiteX40" fmla="*/ 831124 w 1511014"/>
                <a:gd name="connsiteY40" fmla="*/ 897862 h 957945"/>
                <a:gd name="connsiteX41" fmla="*/ 832486 w 1511014"/>
                <a:gd name="connsiteY41" fmla="*/ 896291 h 957945"/>
                <a:gd name="connsiteX42" fmla="*/ 832867 w 1511014"/>
                <a:gd name="connsiteY42" fmla="*/ 895814 h 957945"/>
                <a:gd name="connsiteX43" fmla="*/ 864709 w 1511014"/>
                <a:gd name="connsiteY43" fmla="*/ 853523 h 957945"/>
                <a:gd name="connsiteX44" fmla="*/ 872787 w 1511014"/>
                <a:gd name="connsiteY44" fmla="*/ 838722 h 957945"/>
                <a:gd name="connsiteX45" fmla="*/ 890198 w 1511014"/>
                <a:gd name="connsiteY45" fmla="*/ 798583 h 957945"/>
                <a:gd name="connsiteX46" fmla="*/ 892970 w 1511014"/>
                <a:gd name="connsiteY46" fmla="*/ 790849 h 957945"/>
                <a:gd name="connsiteX47" fmla="*/ 894637 w 1511014"/>
                <a:gd name="connsiteY47" fmla="*/ 785743 h 957945"/>
                <a:gd name="connsiteX48" fmla="*/ 907581 w 1511014"/>
                <a:gd name="connsiteY48" fmla="*/ 731375 h 957945"/>
                <a:gd name="connsiteX49" fmla="*/ 908162 w 1511014"/>
                <a:gd name="connsiteY49" fmla="*/ 728412 h 957945"/>
                <a:gd name="connsiteX50" fmla="*/ 914449 w 1511014"/>
                <a:gd name="connsiteY50" fmla="*/ 668776 h 957945"/>
                <a:gd name="connsiteX51" fmla="*/ 914859 w 1511014"/>
                <a:gd name="connsiteY51" fmla="*/ 659452 h 957945"/>
                <a:gd name="connsiteX52" fmla="*/ 915220 w 1511014"/>
                <a:gd name="connsiteY52" fmla="*/ 611207 h 957945"/>
                <a:gd name="connsiteX53" fmla="*/ 914230 w 1511014"/>
                <a:gd name="connsiteY53" fmla="*/ 587433 h 957945"/>
                <a:gd name="connsiteX54" fmla="*/ 912744 w 1511014"/>
                <a:gd name="connsiteY54" fmla="*/ 566173 h 957945"/>
                <a:gd name="connsiteX55" fmla="*/ 910353 w 1511014"/>
                <a:gd name="connsiteY55" fmla="*/ 539951 h 957945"/>
                <a:gd name="connsiteX56" fmla="*/ 895218 w 1511014"/>
                <a:gd name="connsiteY56" fmla="*/ 449720 h 957945"/>
                <a:gd name="connsiteX57" fmla="*/ 896028 w 1511014"/>
                <a:gd name="connsiteY57" fmla="*/ 418955 h 957945"/>
                <a:gd name="connsiteX58" fmla="*/ 897885 w 1511014"/>
                <a:gd name="connsiteY58" fmla="*/ 413240 h 957945"/>
                <a:gd name="connsiteX59" fmla="*/ 910506 w 1511014"/>
                <a:gd name="connsiteY59" fmla="*/ 386284 h 957945"/>
                <a:gd name="connsiteX60" fmla="*/ 912620 w 1511014"/>
                <a:gd name="connsiteY60" fmla="*/ 381779 h 957945"/>
                <a:gd name="connsiteX61" fmla="*/ 915430 w 1511014"/>
                <a:gd name="connsiteY61" fmla="*/ 379502 h 957945"/>
                <a:gd name="connsiteX62" fmla="*/ 942167 w 1511014"/>
                <a:gd name="connsiteY62" fmla="*/ 357538 h 957945"/>
                <a:gd name="connsiteX63" fmla="*/ 942929 w 1511014"/>
                <a:gd name="connsiteY63" fmla="*/ 357261 h 957945"/>
                <a:gd name="connsiteX64" fmla="*/ 943329 w 1511014"/>
                <a:gd name="connsiteY64" fmla="*/ 357118 h 957945"/>
                <a:gd name="connsiteX65" fmla="*/ 1366753 w 1511014"/>
                <a:gd name="connsiteY65" fmla="*/ 321990 h 957945"/>
                <a:gd name="connsiteX66" fmla="*/ 1497427 w 1511014"/>
                <a:gd name="connsiteY66" fmla="*/ 253105 h 957945"/>
                <a:gd name="connsiteX67" fmla="*/ 1501722 w 1511014"/>
                <a:gd name="connsiteY67" fmla="*/ 149007 h 957945"/>
                <a:gd name="connsiteX68" fmla="*/ 1425608 w 1511014"/>
                <a:gd name="connsiteY68" fmla="*/ 76207 h 957945"/>
                <a:gd name="connsiteX69" fmla="*/ 1068211 w 1511014"/>
                <a:gd name="connsiteY69" fmla="*/ 7 h 957945"/>
                <a:gd name="connsiteX70" fmla="*/ 1021901 w 1511014"/>
                <a:gd name="connsiteY70" fmla="*/ 64 h 957945"/>
                <a:gd name="connsiteX71" fmla="*/ 1021739 w 1511014"/>
                <a:gd name="connsiteY71" fmla="*/ 93 h 957945"/>
                <a:gd name="connsiteX72" fmla="*/ 848831 w 1511014"/>
                <a:gd name="connsiteY72" fmla="*/ 6322 h 957945"/>
                <a:gd name="connsiteX73" fmla="*/ 838344 w 1511014"/>
                <a:gd name="connsiteY73" fmla="*/ 7132 h 95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1511014" h="957945">
                  <a:moveTo>
                    <a:pt x="838344" y="7132"/>
                  </a:moveTo>
                  <a:cubicBezTo>
                    <a:pt x="815703" y="9199"/>
                    <a:pt x="793491" y="12333"/>
                    <a:pt x="771355" y="15771"/>
                  </a:cubicBezTo>
                  <a:cubicBezTo>
                    <a:pt x="763258" y="17057"/>
                    <a:pt x="755153" y="18181"/>
                    <a:pt x="747076" y="19686"/>
                  </a:cubicBezTo>
                  <a:cubicBezTo>
                    <a:pt x="728226" y="23143"/>
                    <a:pt x="709604" y="27658"/>
                    <a:pt x="691031" y="32440"/>
                  </a:cubicBezTo>
                  <a:cubicBezTo>
                    <a:pt x="680096" y="35297"/>
                    <a:pt x="669161" y="38183"/>
                    <a:pt x="658255" y="41565"/>
                  </a:cubicBezTo>
                  <a:cubicBezTo>
                    <a:pt x="641024" y="46861"/>
                    <a:pt x="623898" y="53071"/>
                    <a:pt x="606830" y="59824"/>
                  </a:cubicBezTo>
                  <a:cubicBezTo>
                    <a:pt x="595752" y="64225"/>
                    <a:pt x="584684" y="68959"/>
                    <a:pt x="573635" y="74007"/>
                  </a:cubicBezTo>
                  <a:cubicBezTo>
                    <a:pt x="555614" y="82265"/>
                    <a:pt x="537640" y="91285"/>
                    <a:pt x="519714" y="101515"/>
                  </a:cubicBezTo>
                  <a:cubicBezTo>
                    <a:pt x="511056" y="106420"/>
                    <a:pt x="502407" y="111897"/>
                    <a:pt x="493758" y="117298"/>
                  </a:cubicBezTo>
                  <a:cubicBezTo>
                    <a:pt x="472403" y="130519"/>
                    <a:pt x="451724" y="144797"/>
                    <a:pt x="431808" y="160084"/>
                  </a:cubicBezTo>
                  <a:cubicBezTo>
                    <a:pt x="427321" y="163542"/>
                    <a:pt x="422835" y="167523"/>
                    <a:pt x="418349" y="171133"/>
                  </a:cubicBezTo>
                  <a:cubicBezTo>
                    <a:pt x="393117" y="191364"/>
                    <a:pt x="368981" y="212920"/>
                    <a:pt x="346026" y="235703"/>
                  </a:cubicBezTo>
                  <a:lnTo>
                    <a:pt x="345911" y="235818"/>
                  </a:lnTo>
                  <a:cubicBezTo>
                    <a:pt x="322203" y="259535"/>
                    <a:pt x="299591" y="283909"/>
                    <a:pt x="277836" y="308531"/>
                  </a:cubicBezTo>
                  <a:cubicBezTo>
                    <a:pt x="275674" y="310970"/>
                    <a:pt x="273483" y="313399"/>
                    <a:pt x="271350" y="315837"/>
                  </a:cubicBezTo>
                  <a:cubicBezTo>
                    <a:pt x="209094" y="386913"/>
                    <a:pt x="153106" y="463246"/>
                    <a:pt x="104024" y="543989"/>
                  </a:cubicBezTo>
                  <a:lnTo>
                    <a:pt x="100671" y="549524"/>
                  </a:lnTo>
                  <a:cubicBezTo>
                    <a:pt x="87717" y="571231"/>
                    <a:pt x="76192" y="592234"/>
                    <a:pt x="65600" y="612636"/>
                  </a:cubicBezTo>
                  <a:cubicBezTo>
                    <a:pt x="63095" y="617484"/>
                    <a:pt x="60675" y="622256"/>
                    <a:pt x="58304" y="626990"/>
                  </a:cubicBezTo>
                  <a:cubicBezTo>
                    <a:pt x="48588" y="646421"/>
                    <a:pt x="39749" y="665262"/>
                    <a:pt x="32424" y="682931"/>
                  </a:cubicBezTo>
                  <a:cubicBezTo>
                    <a:pt x="31567" y="684979"/>
                    <a:pt x="30834" y="686903"/>
                    <a:pt x="29996" y="688912"/>
                  </a:cubicBezTo>
                  <a:cubicBezTo>
                    <a:pt x="15727" y="721459"/>
                    <a:pt x="6164" y="755864"/>
                    <a:pt x="1582" y="791097"/>
                  </a:cubicBezTo>
                  <a:cubicBezTo>
                    <a:pt x="1421" y="793030"/>
                    <a:pt x="363" y="794611"/>
                    <a:pt x="77" y="796507"/>
                  </a:cubicBezTo>
                  <a:cubicBezTo>
                    <a:pt x="-65" y="799564"/>
                    <a:pt x="-8" y="802631"/>
                    <a:pt x="230" y="805689"/>
                  </a:cubicBezTo>
                  <a:cubicBezTo>
                    <a:pt x="12336" y="815147"/>
                    <a:pt x="23757" y="825444"/>
                    <a:pt x="34425" y="836502"/>
                  </a:cubicBezTo>
                  <a:cubicBezTo>
                    <a:pt x="92699" y="871287"/>
                    <a:pt x="155278" y="898319"/>
                    <a:pt x="220553" y="916903"/>
                  </a:cubicBezTo>
                  <a:cubicBezTo>
                    <a:pt x="226058" y="918560"/>
                    <a:pt x="231545" y="920198"/>
                    <a:pt x="237117" y="921780"/>
                  </a:cubicBezTo>
                  <a:cubicBezTo>
                    <a:pt x="250890" y="925685"/>
                    <a:pt x="264701" y="929323"/>
                    <a:pt x="278541" y="932705"/>
                  </a:cubicBezTo>
                  <a:cubicBezTo>
                    <a:pt x="286999" y="934762"/>
                    <a:pt x="295457" y="936648"/>
                    <a:pt x="303925" y="938486"/>
                  </a:cubicBezTo>
                  <a:cubicBezTo>
                    <a:pt x="316117" y="941153"/>
                    <a:pt x="328252" y="943678"/>
                    <a:pt x="340244" y="945830"/>
                  </a:cubicBezTo>
                  <a:cubicBezTo>
                    <a:pt x="350931" y="947735"/>
                    <a:pt x="361427" y="949192"/>
                    <a:pt x="371943" y="950669"/>
                  </a:cubicBezTo>
                  <a:cubicBezTo>
                    <a:pt x="381668" y="952050"/>
                    <a:pt x="391517" y="953593"/>
                    <a:pt x="400909" y="954565"/>
                  </a:cubicBezTo>
                  <a:cubicBezTo>
                    <a:pt x="420787" y="956574"/>
                    <a:pt x="440275" y="957946"/>
                    <a:pt x="458592" y="957946"/>
                  </a:cubicBezTo>
                  <a:cubicBezTo>
                    <a:pt x="515961" y="957946"/>
                    <a:pt x="570520" y="956003"/>
                    <a:pt x="623203" y="952907"/>
                  </a:cubicBezTo>
                  <a:cubicBezTo>
                    <a:pt x="629813" y="952517"/>
                    <a:pt x="636643" y="952288"/>
                    <a:pt x="643177" y="951850"/>
                  </a:cubicBezTo>
                  <a:cubicBezTo>
                    <a:pt x="692488" y="948554"/>
                    <a:pt x="739170" y="943668"/>
                    <a:pt x="783823" y="937648"/>
                  </a:cubicBezTo>
                  <a:cubicBezTo>
                    <a:pt x="788614" y="936991"/>
                    <a:pt x="793377" y="936334"/>
                    <a:pt x="798110" y="935648"/>
                  </a:cubicBezTo>
                  <a:lnTo>
                    <a:pt x="798682" y="935000"/>
                  </a:lnTo>
                  <a:lnTo>
                    <a:pt x="798768" y="934819"/>
                  </a:lnTo>
                  <a:lnTo>
                    <a:pt x="799282" y="934238"/>
                  </a:lnTo>
                  <a:cubicBezTo>
                    <a:pt x="809150" y="921475"/>
                    <a:pt x="819780" y="909330"/>
                    <a:pt x="831124" y="897862"/>
                  </a:cubicBezTo>
                  <a:lnTo>
                    <a:pt x="832486" y="896291"/>
                  </a:lnTo>
                  <a:lnTo>
                    <a:pt x="832867" y="895814"/>
                  </a:lnTo>
                  <a:cubicBezTo>
                    <a:pt x="845135" y="883041"/>
                    <a:pt x="855823" y="868840"/>
                    <a:pt x="864709" y="853523"/>
                  </a:cubicBezTo>
                  <a:cubicBezTo>
                    <a:pt x="867634" y="848742"/>
                    <a:pt x="870167" y="843713"/>
                    <a:pt x="872787" y="838722"/>
                  </a:cubicBezTo>
                  <a:cubicBezTo>
                    <a:pt x="879540" y="825777"/>
                    <a:pt x="885359" y="812366"/>
                    <a:pt x="890198" y="798583"/>
                  </a:cubicBezTo>
                  <a:cubicBezTo>
                    <a:pt x="891113" y="796002"/>
                    <a:pt x="892113" y="793449"/>
                    <a:pt x="892970" y="790849"/>
                  </a:cubicBezTo>
                  <a:cubicBezTo>
                    <a:pt x="893523" y="789144"/>
                    <a:pt x="894113" y="787458"/>
                    <a:pt x="894637" y="785743"/>
                  </a:cubicBezTo>
                  <a:cubicBezTo>
                    <a:pt x="900123" y="767922"/>
                    <a:pt x="904448" y="749758"/>
                    <a:pt x="907581" y="731375"/>
                  </a:cubicBezTo>
                  <a:lnTo>
                    <a:pt x="908162" y="728412"/>
                  </a:lnTo>
                  <a:cubicBezTo>
                    <a:pt x="911287" y="708658"/>
                    <a:pt x="913392" y="688750"/>
                    <a:pt x="914449" y="668776"/>
                  </a:cubicBezTo>
                  <a:cubicBezTo>
                    <a:pt x="914611" y="665652"/>
                    <a:pt x="914725" y="662557"/>
                    <a:pt x="914859" y="659452"/>
                  </a:cubicBezTo>
                  <a:cubicBezTo>
                    <a:pt x="915563" y="643078"/>
                    <a:pt x="915592" y="626981"/>
                    <a:pt x="915220" y="611207"/>
                  </a:cubicBezTo>
                  <a:cubicBezTo>
                    <a:pt x="914982" y="603073"/>
                    <a:pt x="914677" y="595120"/>
                    <a:pt x="914230" y="587433"/>
                  </a:cubicBezTo>
                  <a:cubicBezTo>
                    <a:pt x="913839" y="580156"/>
                    <a:pt x="913296" y="573174"/>
                    <a:pt x="912744" y="566173"/>
                  </a:cubicBezTo>
                  <a:cubicBezTo>
                    <a:pt x="911992" y="557162"/>
                    <a:pt x="911258" y="547933"/>
                    <a:pt x="910353" y="539951"/>
                  </a:cubicBezTo>
                  <a:lnTo>
                    <a:pt x="895218" y="449720"/>
                  </a:lnTo>
                  <a:cubicBezTo>
                    <a:pt x="893637" y="439500"/>
                    <a:pt x="893913" y="429080"/>
                    <a:pt x="896028" y="418955"/>
                  </a:cubicBezTo>
                  <a:cubicBezTo>
                    <a:pt x="896418" y="416945"/>
                    <a:pt x="897351" y="415211"/>
                    <a:pt x="897885" y="413240"/>
                  </a:cubicBezTo>
                  <a:cubicBezTo>
                    <a:pt x="900485" y="403591"/>
                    <a:pt x="904762" y="394466"/>
                    <a:pt x="910506" y="386284"/>
                  </a:cubicBezTo>
                  <a:cubicBezTo>
                    <a:pt x="911467" y="384893"/>
                    <a:pt x="911563" y="383112"/>
                    <a:pt x="912620" y="381779"/>
                  </a:cubicBezTo>
                  <a:cubicBezTo>
                    <a:pt x="913382" y="380807"/>
                    <a:pt x="914630" y="380436"/>
                    <a:pt x="915430" y="379502"/>
                  </a:cubicBezTo>
                  <a:cubicBezTo>
                    <a:pt x="922755" y="370434"/>
                    <a:pt x="931851" y="362957"/>
                    <a:pt x="942167" y="357538"/>
                  </a:cubicBezTo>
                  <a:lnTo>
                    <a:pt x="942929" y="357261"/>
                  </a:lnTo>
                  <a:lnTo>
                    <a:pt x="943329" y="357118"/>
                  </a:lnTo>
                  <a:cubicBezTo>
                    <a:pt x="1078222" y="305245"/>
                    <a:pt x="1225145" y="293063"/>
                    <a:pt x="1366753" y="321990"/>
                  </a:cubicBezTo>
                  <a:cubicBezTo>
                    <a:pt x="1420560" y="329353"/>
                    <a:pt x="1473090" y="301654"/>
                    <a:pt x="1497427" y="253105"/>
                  </a:cubicBezTo>
                  <a:cubicBezTo>
                    <a:pt x="1513905" y="220673"/>
                    <a:pt x="1515467" y="182687"/>
                    <a:pt x="1501722" y="149007"/>
                  </a:cubicBezTo>
                  <a:cubicBezTo>
                    <a:pt x="1488130" y="114831"/>
                    <a:pt x="1460346" y="88256"/>
                    <a:pt x="1425608" y="76207"/>
                  </a:cubicBezTo>
                  <a:cubicBezTo>
                    <a:pt x="1311356" y="31716"/>
                    <a:pt x="1190674" y="5979"/>
                    <a:pt x="1068211" y="7"/>
                  </a:cubicBezTo>
                  <a:cubicBezTo>
                    <a:pt x="1052723" y="-12"/>
                    <a:pt x="1037283" y="7"/>
                    <a:pt x="1021901" y="64"/>
                  </a:cubicBezTo>
                  <a:lnTo>
                    <a:pt x="1021739" y="93"/>
                  </a:lnTo>
                  <a:cubicBezTo>
                    <a:pt x="961912" y="293"/>
                    <a:pt x="904581" y="1674"/>
                    <a:pt x="848831" y="6322"/>
                  </a:cubicBezTo>
                  <a:cubicBezTo>
                    <a:pt x="845317" y="6627"/>
                    <a:pt x="841821" y="6808"/>
                    <a:pt x="838344" y="71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DC5E2E1C-EF55-B961-06FA-090A1D19B09D}"/>
                </a:ext>
              </a:extLst>
            </p:cNvPr>
            <p:cNvSpPr/>
            <p:nvPr/>
          </p:nvSpPr>
          <p:spPr>
            <a:xfrm>
              <a:off x="4504686" y="990600"/>
              <a:ext cx="676913" cy="1638652"/>
            </a:xfrm>
            <a:custGeom>
              <a:avLst/>
              <a:gdLst>
                <a:gd name="connsiteX0" fmla="*/ 241487 w 676913"/>
                <a:gd name="connsiteY0" fmla="*/ 1638653 h 1638652"/>
                <a:gd name="connsiteX1" fmla="*/ 556803 w 676913"/>
                <a:gd name="connsiteY1" fmla="*/ 1555623 h 1638652"/>
                <a:gd name="connsiteX2" fmla="*/ 676913 w 676913"/>
                <a:gd name="connsiteY2" fmla="*/ 1510894 h 1638652"/>
                <a:gd name="connsiteX3" fmla="*/ 676913 w 676913"/>
                <a:gd name="connsiteY3" fmla="*/ 609600 h 1638652"/>
                <a:gd name="connsiteX4" fmla="*/ 544544 w 676913"/>
                <a:gd name="connsiteY4" fmla="*/ 117615 h 1638652"/>
                <a:gd name="connsiteX5" fmla="*/ 341967 w 676913"/>
                <a:gd name="connsiteY5" fmla="*/ 0 h 1638652"/>
                <a:gd name="connsiteX6" fmla="*/ 0 w 676913"/>
                <a:gd name="connsiteY6" fmla="*/ 0 h 1638652"/>
                <a:gd name="connsiteX7" fmla="*/ 241487 w 676913"/>
                <a:gd name="connsiteY7" fmla="*/ 609600 h 1638652"/>
                <a:gd name="connsiteX8" fmla="*/ 241487 w 676913"/>
                <a:gd name="connsiteY8" fmla="*/ 1638653 h 1638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76913" h="1638652">
                  <a:moveTo>
                    <a:pt x="241487" y="1638653"/>
                  </a:moveTo>
                  <a:cubicBezTo>
                    <a:pt x="334223" y="1576207"/>
                    <a:pt x="445341" y="1546946"/>
                    <a:pt x="556803" y="1555623"/>
                  </a:cubicBezTo>
                  <a:cubicBezTo>
                    <a:pt x="593446" y="1539850"/>
                    <a:pt x="632803" y="1525191"/>
                    <a:pt x="676913" y="1510894"/>
                  </a:cubicBezTo>
                  <a:lnTo>
                    <a:pt x="676913" y="609600"/>
                  </a:lnTo>
                  <a:cubicBezTo>
                    <a:pt x="676761" y="436826"/>
                    <a:pt x="631107" y="267138"/>
                    <a:pt x="544544" y="117615"/>
                  </a:cubicBezTo>
                  <a:cubicBezTo>
                    <a:pt x="502730" y="45187"/>
                    <a:pt x="425596" y="410"/>
                    <a:pt x="341967" y="0"/>
                  </a:cubicBezTo>
                  <a:lnTo>
                    <a:pt x="0" y="0"/>
                  </a:lnTo>
                  <a:cubicBezTo>
                    <a:pt x="109156" y="153333"/>
                    <a:pt x="241487" y="378276"/>
                    <a:pt x="241487" y="609600"/>
                  </a:cubicBezTo>
                  <a:lnTo>
                    <a:pt x="241487" y="163865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552AC942-CA89-1C18-D4E6-9AFC7CB934FC}"/>
                </a:ext>
              </a:extLst>
            </p:cNvPr>
            <p:cNvSpPr/>
            <p:nvPr/>
          </p:nvSpPr>
          <p:spPr>
            <a:xfrm>
              <a:off x="4746174" y="5252399"/>
              <a:ext cx="435425" cy="615000"/>
            </a:xfrm>
            <a:custGeom>
              <a:avLst/>
              <a:gdLst>
                <a:gd name="connsiteX0" fmla="*/ 0 w 435425"/>
                <a:gd name="connsiteY0" fmla="*/ 0 h 615000"/>
                <a:gd name="connsiteX1" fmla="*/ 0 w 435425"/>
                <a:gd name="connsiteY1" fmla="*/ 397288 h 615000"/>
                <a:gd name="connsiteX2" fmla="*/ 217713 w 435425"/>
                <a:gd name="connsiteY2" fmla="*/ 615001 h 615000"/>
                <a:gd name="connsiteX3" fmla="*/ 435426 w 435425"/>
                <a:gd name="connsiteY3" fmla="*/ 397288 h 615000"/>
                <a:gd name="connsiteX4" fmla="*/ 435426 w 435425"/>
                <a:gd name="connsiteY4" fmla="*/ 348520 h 615000"/>
                <a:gd name="connsiteX5" fmla="*/ 0 w 435425"/>
                <a:gd name="connsiteY5" fmla="*/ 0 h 61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5425" h="615000">
                  <a:moveTo>
                    <a:pt x="0" y="0"/>
                  </a:moveTo>
                  <a:lnTo>
                    <a:pt x="0" y="397288"/>
                  </a:lnTo>
                  <a:cubicBezTo>
                    <a:pt x="124" y="517474"/>
                    <a:pt x="97526" y="614877"/>
                    <a:pt x="217713" y="615001"/>
                  </a:cubicBezTo>
                  <a:cubicBezTo>
                    <a:pt x="337899" y="614877"/>
                    <a:pt x="435302" y="517474"/>
                    <a:pt x="435426" y="397288"/>
                  </a:cubicBezTo>
                  <a:lnTo>
                    <a:pt x="435426" y="348520"/>
                  </a:lnTo>
                  <a:cubicBezTo>
                    <a:pt x="272844" y="255984"/>
                    <a:pt x="125892" y="138360"/>
                    <a:pt x="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CBFE46AD-F66A-5D98-D976-5AA9383B8F83}"/>
                </a:ext>
              </a:extLst>
            </p:cNvPr>
            <p:cNvSpPr/>
            <p:nvPr/>
          </p:nvSpPr>
          <p:spPr>
            <a:xfrm>
              <a:off x="6749451" y="3340629"/>
              <a:ext cx="1044740" cy="2526771"/>
            </a:xfrm>
            <a:custGeom>
              <a:avLst/>
              <a:gdLst>
                <a:gd name="connsiteX0" fmla="*/ 504825 w 1044749"/>
                <a:gd name="connsiteY0" fmla="*/ 0 h 2526763"/>
                <a:gd name="connsiteX1" fmla="*/ 411756 w 1044749"/>
                <a:gd name="connsiteY1" fmla="*/ 52835 h 2526763"/>
                <a:gd name="connsiteX2" fmla="*/ 390868 w 1044749"/>
                <a:gd name="connsiteY2" fmla="*/ 60617 h 2526763"/>
                <a:gd name="connsiteX3" fmla="*/ 380562 w 1044749"/>
                <a:gd name="connsiteY3" fmla="*/ 63646 h 2526763"/>
                <a:gd name="connsiteX4" fmla="*/ 237925 w 1044749"/>
                <a:gd name="connsiteY4" fmla="*/ 86916 h 2526763"/>
                <a:gd name="connsiteX5" fmla="*/ 169021 w 1044749"/>
                <a:gd name="connsiteY5" fmla="*/ 324936 h 2526763"/>
                <a:gd name="connsiteX6" fmla="*/ 172136 w 1044749"/>
                <a:gd name="connsiteY6" fmla="*/ 332356 h 2526763"/>
                <a:gd name="connsiteX7" fmla="*/ 543354 w 1044749"/>
                <a:gd name="connsiteY7" fmla="*/ 787689 h 2526763"/>
                <a:gd name="connsiteX8" fmla="*/ 863718 w 1044749"/>
                <a:gd name="connsiteY8" fmla="*/ 1099547 h 2526763"/>
                <a:gd name="connsiteX9" fmla="*/ 817321 w 1044749"/>
                <a:gd name="connsiteY9" fmla="*/ 1213637 h 2526763"/>
                <a:gd name="connsiteX10" fmla="*/ 703231 w 1044749"/>
                <a:gd name="connsiteY10" fmla="*/ 1167241 h 2526763"/>
                <a:gd name="connsiteX11" fmla="*/ 501082 w 1044749"/>
                <a:gd name="connsiteY11" fmla="*/ 956586 h 2526763"/>
                <a:gd name="connsiteX12" fmla="*/ 101841 w 1044749"/>
                <a:gd name="connsiteY12" fmla="*/ 628250 h 2526763"/>
                <a:gd name="connsiteX13" fmla="*/ 86782 w 1044749"/>
                <a:gd name="connsiteY13" fmla="*/ 785051 h 2526763"/>
                <a:gd name="connsiteX14" fmla="*/ 204997 w 1044749"/>
                <a:gd name="connsiteY14" fmla="*/ 1088574 h 2526763"/>
                <a:gd name="connsiteX15" fmla="*/ 345224 w 1044749"/>
                <a:gd name="connsiteY15" fmla="*/ 1434570 h 2526763"/>
                <a:gd name="connsiteX16" fmla="*/ 687200 w 1044749"/>
                <a:gd name="connsiteY16" fmla="*/ 1791129 h 2526763"/>
                <a:gd name="connsiteX17" fmla="*/ 791680 w 1044749"/>
                <a:gd name="connsiteY17" fmla="*/ 1917506 h 2526763"/>
                <a:gd name="connsiteX18" fmla="*/ 870471 w 1044749"/>
                <a:gd name="connsiteY18" fmla="*/ 2008337 h 2526763"/>
                <a:gd name="connsiteX19" fmla="*/ 783479 w 1044749"/>
                <a:gd name="connsiteY19" fmla="*/ 2091338 h 2526763"/>
                <a:gd name="connsiteX20" fmla="*/ 656625 w 1044749"/>
                <a:gd name="connsiteY20" fmla="*/ 2036159 h 2526763"/>
                <a:gd name="connsiteX21" fmla="*/ 583797 w 1044749"/>
                <a:gd name="connsiteY21" fmla="*/ 2152907 h 2526763"/>
                <a:gd name="connsiteX22" fmla="*/ 499386 w 1044749"/>
                <a:gd name="connsiteY22" fmla="*/ 2176072 h 2526763"/>
                <a:gd name="connsiteX23" fmla="*/ 437493 w 1044749"/>
                <a:gd name="connsiteY23" fmla="*/ 2114178 h 2526763"/>
                <a:gd name="connsiteX24" fmla="*/ 460658 w 1044749"/>
                <a:gd name="connsiteY24" fmla="*/ 2029768 h 2526763"/>
                <a:gd name="connsiteX25" fmla="*/ 521084 w 1044749"/>
                <a:gd name="connsiteY25" fmla="*/ 1851984 h 2526763"/>
                <a:gd name="connsiteX26" fmla="*/ 331956 w 1044749"/>
                <a:gd name="connsiteY26" fmla="*/ 1645053 h 2526763"/>
                <a:gd name="connsiteX27" fmla="*/ 146333 w 1044749"/>
                <a:gd name="connsiteY27" fmla="*/ 2062677 h 2526763"/>
                <a:gd name="connsiteX28" fmla="*/ 0 w 1044749"/>
                <a:gd name="connsiteY28" fmla="*/ 2435038 h 2526763"/>
                <a:gd name="connsiteX29" fmla="*/ 106451 w 1044749"/>
                <a:gd name="connsiteY29" fmla="*/ 2460174 h 2526763"/>
                <a:gd name="connsiteX30" fmla="*/ 522237 w 1044749"/>
                <a:gd name="connsiteY30" fmla="*/ 2526763 h 2526763"/>
                <a:gd name="connsiteX31" fmla="*/ 1044750 w 1044749"/>
                <a:gd name="connsiteY31" fmla="*/ 1655902 h 2526763"/>
                <a:gd name="connsiteX32" fmla="*/ 504825 w 1044749"/>
                <a:gd name="connsiteY32" fmla="*/ 0 h 2526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044749" h="2526763">
                  <a:moveTo>
                    <a:pt x="504825" y="0"/>
                  </a:moveTo>
                  <a:cubicBezTo>
                    <a:pt x="476993" y="22727"/>
                    <a:pt x="445532" y="40586"/>
                    <a:pt x="411756" y="52835"/>
                  </a:cubicBezTo>
                  <a:cubicBezTo>
                    <a:pt x="404803" y="55540"/>
                    <a:pt x="397898" y="58312"/>
                    <a:pt x="390868" y="60617"/>
                  </a:cubicBezTo>
                  <a:cubicBezTo>
                    <a:pt x="387448" y="61712"/>
                    <a:pt x="384010" y="62627"/>
                    <a:pt x="380562" y="63646"/>
                  </a:cubicBezTo>
                  <a:cubicBezTo>
                    <a:pt x="334108" y="77067"/>
                    <a:pt x="286226" y="84877"/>
                    <a:pt x="237925" y="86916"/>
                  </a:cubicBezTo>
                  <a:cubicBezTo>
                    <a:pt x="221037" y="140894"/>
                    <a:pt x="194958" y="227295"/>
                    <a:pt x="169021" y="324936"/>
                  </a:cubicBezTo>
                  <a:cubicBezTo>
                    <a:pt x="169812" y="327565"/>
                    <a:pt x="171574" y="329622"/>
                    <a:pt x="172136" y="332356"/>
                  </a:cubicBezTo>
                  <a:cubicBezTo>
                    <a:pt x="172946" y="336185"/>
                    <a:pt x="253737" y="715232"/>
                    <a:pt x="543354" y="787689"/>
                  </a:cubicBezTo>
                  <a:cubicBezTo>
                    <a:pt x="748608" y="838971"/>
                    <a:pt x="852573" y="1073096"/>
                    <a:pt x="863718" y="1099547"/>
                  </a:cubicBezTo>
                  <a:cubicBezTo>
                    <a:pt x="882415" y="1143867"/>
                    <a:pt x="861641" y="1194940"/>
                    <a:pt x="817321" y="1213637"/>
                  </a:cubicBezTo>
                  <a:cubicBezTo>
                    <a:pt x="773001" y="1232335"/>
                    <a:pt x="721928" y="1211561"/>
                    <a:pt x="703231" y="1167241"/>
                  </a:cubicBezTo>
                  <a:cubicBezTo>
                    <a:pt x="681971" y="1117492"/>
                    <a:pt x="603980" y="982351"/>
                    <a:pt x="501082" y="956586"/>
                  </a:cubicBezTo>
                  <a:cubicBezTo>
                    <a:pt x="327822" y="908018"/>
                    <a:pt x="182947" y="788880"/>
                    <a:pt x="101841" y="628250"/>
                  </a:cubicBezTo>
                  <a:cubicBezTo>
                    <a:pt x="92831" y="680056"/>
                    <a:pt x="87792" y="732472"/>
                    <a:pt x="86782" y="785051"/>
                  </a:cubicBezTo>
                  <a:cubicBezTo>
                    <a:pt x="98146" y="895016"/>
                    <a:pt x="138989" y="999887"/>
                    <a:pt x="204997" y="1088574"/>
                  </a:cubicBezTo>
                  <a:cubicBezTo>
                    <a:pt x="277073" y="1191939"/>
                    <a:pt x="324993" y="1310192"/>
                    <a:pt x="345224" y="1434570"/>
                  </a:cubicBezTo>
                  <a:cubicBezTo>
                    <a:pt x="482813" y="1528296"/>
                    <a:pt x="599294" y="1649749"/>
                    <a:pt x="687200" y="1791129"/>
                  </a:cubicBezTo>
                  <a:cubicBezTo>
                    <a:pt x="739588" y="1895904"/>
                    <a:pt x="784488" y="1915039"/>
                    <a:pt x="791680" y="1917506"/>
                  </a:cubicBezTo>
                  <a:cubicBezTo>
                    <a:pt x="837981" y="1921897"/>
                    <a:pt x="872662" y="1961883"/>
                    <a:pt x="870471" y="2008337"/>
                  </a:cubicBezTo>
                  <a:cubicBezTo>
                    <a:pt x="868280" y="2054790"/>
                    <a:pt x="829980" y="2091328"/>
                    <a:pt x="783479" y="2091338"/>
                  </a:cubicBezTo>
                  <a:cubicBezTo>
                    <a:pt x="736197" y="2087728"/>
                    <a:pt x="691505" y="2068297"/>
                    <a:pt x="656625" y="2036159"/>
                  </a:cubicBezTo>
                  <a:cubicBezTo>
                    <a:pt x="640575" y="2079641"/>
                    <a:pt x="615791" y="2119370"/>
                    <a:pt x="583797" y="2152907"/>
                  </a:cubicBezTo>
                  <a:cubicBezTo>
                    <a:pt x="561870" y="2175234"/>
                    <a:pt x="529638" y="2184083"/>
                    <a:pt x="499386" y="2176072"/>
                  </a:cubicBezTo>
                  <a:cubicBezTo>
                    <a:pt x="469135" y="2168062"/>
                    <a:pt x="445503" y="2144430"/>
                    <a:pt x="437493" y="2114178"/>
                  </a:cubicBezTo>
                  <a:cubicBezTo>
                    <a:pt x="429482" y="2083927"/>
                    <a:pt x="438331" y="2051694"/>
                    <a:pt x="460658" y="2029768"/>
                  </a:cubicBezTo>
                  <a:cubicBezTo>
                    <a:pt x="498415" y="1978038"/>
                    <a:pt x="519494" y="1916011"/>
                    <a:pt x="521084" y="1851984"/>
                  </a:cubicBezTo>
                  <a:cubicBezTo>
                    <a:pt x="469506" y="1773336"/>
                    <a:pt x="405651" y="1703480"/>
                    <a:pt x="331956" y="1645053"/>
                  </a:cubicBezTo>
                  <a:cubicBezTo>
                    <a:pt x="296913" y="1794701"/>
                    <a:pt x="233944" y="1936395"/>
                    <a:pt x="146333" y="2062677"/>
                  </a:cubicBezTo>
                  <a:cubicBezTo>
                    <a:pt x="63484" y="2170557"/>
                    <a:pt x="12763" y="2299621"/>
                    <a:pt x="0" y="2435038"/>
                  </a:cubicBezTo>
                  <a:cubicBezTo>
                    <a:pt x="36366" y="2443420"/>
                    <a:pt x="72009" y="2451868"/>
                    <a:pt x="106451" y="2460174"/>
                  </a:cubicBezTo>
                  <a:cubicBezTo>
                    <a:pt x="241859" y="2499046"/>
                    <a:pt x="381467" y="2521401"/>
                    <a:pt x="522237" y="2526763"/>
                  </a:cubicBezTo>
                  <a:cubicBezTo>
                    <a:pt x="717375" y="2526763"/>
                    <a:pt x="1044750" y="2413654"/>
                    <a:pt x="1044750" y="1655902"/>
                  </a:cubicBezTo>
                  <a:cubicBezTo>
                    <a:pt x="1044731" y="1263425"/>
                    <a:pt x="856059" y="568528"/>
                    <a:pt x="5048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FFFD3605-ED44-A4DD-46EF-0B43DFD01CD0}"/>
                </a:ext>
              </a:extLst>
            </p:cNvPr>
            <p:cNvSpPr/>
            <p:nvPr/>
          </p:nvSpPr>
          <p:spPr>
            <a:xfrm>
              <a:off x="4637770" y="3099282"/>
              <a:ext cx="2285571" cy="2640625"/>
            </a:xfrm>
            <a:custGeom>
              <a:avLst/>
              <a:gdLst>
                <a:gd name="connsiteX0" fmla="*/ 2167338 w 2285571"/>
                <a:gd name="connsiteY0" fmla="*/ 1419568 h 2640625"/>
                <a:gd name="connsiteX1" fmla="*/ 2105682 w 2285571"/>
                <a:gd name="connsiteY1" fmla="*/ 1311773 h 2640625"/>
                <a:gd name="connsiteX2" fmla="*/ 1850117 w 2285571"/>
                <a:gd name="connsiteY2" fmla="*/ 1461830 h 2640625"/>
                <a:gd name="connsiteX3" fmla="*/ 1763030 w 2285571"/>
                <a:gd name="connsiteY3" fmla="*/ 1374743 h 2640625"/>
                <a:gd name="connsiteX4" fmla="*/ 1850117 w 2285571"/>
                <a:gd name="connsiteY4" fmla="*/ 1287656 h 2640625"/>
                <a:gd name="connsiteX5" fmla="*/ 2028358 w 2285571"/>
                <a:gd name="connsiteY5" fmla="*/ 1086974 h 2640625"/>
                <a:gd name="connsiteX6" fmla="*/ 2024291 w 2285571"/>
                <a:gd name="connsiteY6" fmla="*/ 1026405 h 2640625"/>
                <a:gd name="connsiteX7" fmla="*/ 2170110 w 2285571"/>
                <a:gd name="connsiteY7" fmla="*/ 318897 h 2640625"/>
                <a:gd name="connsiteX8" fmla="*/ 2155269 w 2285571"/>
                <a:gd name="connsiteY8" fmla="*/ 316125 h 2640625"/>
                <a:gd name="connsiteX9" fmla="*/ 2127352 w 2285571"/>
                <a:gd name="connsiteY9" fmla="*/ 308839 h 2640625"/>
                <a:gd name="connsiteX10" fmla="*/ 2096624 w 2285571"/>
                <a:gd name="connsiteY10" fmla="*/ 300009 h 2640625"/>
                <a:gd name="connsiteX11" fmla="*/ 2068440 w 2285571"/>
                <a:gd name="connsiteY11" fmla="*/ 289112 h 2640625"/>
                <a:gd name="connsiteX12" fmla="*/ 2043198 w 2285571"/>
                <a:gd name="connsiteY12" fmla="*/ 278254 h 2640625"/>
                <a:gd name="connsiteX13" fmla="*/ 2016262 w 2285571"/>
                <a:gd name="connsiteY13" fmla="*/ 263766 h 2640625"/>
                <a:gd name="connsiteX14" fmla="*/ 1995611 w 2285571"/>
                <a:gd name="connsiteY14" fmla="*/ 251212 h 2640625"/>
                <a:gd name="connsiteX15" fmla="*/ 1970980 w 2285571"/>
                <a:gd name="connsiteY15" fmla="*/ 233201 h 2640625"/>
                <a:gd name="connsiteX16" fmla="*/ 1954578 w 2285571"/>
                <a:gd name="connsiteY16" fmla="*/ 219313 h 2640625"/>
                <a:gd name="connsiteX17" fmla="*/ 1933061 w 2285571"/>
                <a:gd name="connsiteY17" fmla="*/ 197815 h 2640625"/>
                <a:gd name="connsiteX18" fmla="*/ 1920678 w 2285571"/>
                <a:gd name="connsiteY18" fmla="*/ 182870 h 2640625"/>
                <a:gd name="connsiteX19" fmla="*/ 1903152 w 2285571"/>
                <a:gd name="connsiteY19" fmla="*/ 158067 h 2640625"/>
                <a:gd name="connsiteX20" fmla="*/ 1899333 w 2285571"/>
                <a:gd name="connsiteY20" fmla="*/ 152657 h 2640625"/>
                <a:gd name="connsiteX21" fmla="*/ 1895256 w 2285571"/>
                <a:gd name="connsiteY21" fmla="*/ 143475 h 2640625"/>
                <a:gd name="connsiteX22" fmla="*/ 1884617 w 2285571"/>
                <a:gd name="connsiteY22" fmla="*/ 123825 h 2640625"/>
                <a:gd name="connsiteX23" fmla="*/ 1879597 w 2285571"/>
                <a:gd name="connsiteY23" fmla="*/ 108223 h 2640625"/>
                <a:gd name="connsiteX24" fmla="*/ 1877406 w 2285571"/>
                <a:gd name="connsiteY24" fmla="*/ 101413 h 2640625"/>
                <a:gd name="connsiteX25" fmla="*/ 1868300 w 2285571"/>
                <a:gd name="connsiteY25" fmla="*/ 55674 h 2640625"/>
                <a:gd name="connsiteX26" fmla="*/ 1868205 w 2285571"/>
                <a:gd name="connsiteY26" fmla="*/ 55197 h 2640625"/>
                <a:gd name="connsiteX27" fmla="*/ 1846393 w 2285571"/>
                <a:gd name="connsiteY27" fmla="*/ 56807 h 2640625"/>
                <a:gd name="connsiteX28" fmla="*/ 1756039 w 2285571"/>
                <a:gd name="connsiteY28" fmla="*/ 63465 h 2640625"/>
                <a:gd name="connsiteX29" fmla="*/ 1718681 w 2285571"/>
                <a:gd name="connsiteY29" fmla="*/ 65475 h 2640625"/>
                <a:gd name="connsiteX30" fmla="*/ 1588875 w 2285571"/>
                <a:gd name="connsiteY30" fmla="*/ 68456 h 2640625"/>
                <a:gd name="connsiteX31" fmla="*/ 1513827 w 2285571"/>
                <a:gd name="connsiteY31" fmla="*/ 63979 h 2640625"/>
                <a:gd name="connsiteX32" fmla="*/ 1460630 w 2285571"/>
                <a:gd name="connsiteY32" fmla="*/ 56283 h 2640625"/>
                <a:gd name="connsiteX33" fmla="*/ 1433970 w 2285571"/>
                <a:gd name="connsiteY33" fmla="*/ 52092 h 2640625"/>
                <a:gd name="connsiteX34" fmla="*/ 1372381 w 2285571"/>
                <a:gd name="connsiteY34" fmla="*/ 38595 h 2640625"/>
                <a:gd name="connsiteX35" fmla="*/ 1348978 w 2285571"/>
                <a:gd name="connsiteY35" fmla="*/ 33004 h 2640625"/>
                <a:gd name="connsiteX36" fmla="*/ 1291714 w 2285571"/>
                <a:gd name="connsiteY36" fmla="*/ 16402 h 2640625"/>
                <a:gd name="connsiteX37" fmla="*/ 1261120 w 2285571"/>
                <a:gd name="connsiteY37" fmla="*/ 6667 h 2640625"/>
                <a:gd name="connsiteX38" fmla="*/ 1240146 w 2285571"/>
                <a:gd name="connsiteY38" fmla="*/ 0 h 2640625"/>
                <a:gd name="connsiteX39" fmla="*/ 1236936 w 2285571"/>
                <a:gd name="connsiteY39" fmla="*/ 28051 h 2640625"/>
                <a:gd name="connsiteX40" fmla="*/ 1233021 w 2285571"/>
                <a:gd name="connsiteY40" fmla="*/ 62379 h 2640625"/>
                <a:gd name="connsiteX41" fmla="*/ 1224725 w 2285571"/>
                <a:gd name="connsiteY41" fmla="*/ 99822 h 2640625"/>
                <a:gd name="connsiteX42" fmla="*/ 1216047 w 2285571"/>
                <a:gd name="connsiteY42" fmla="*/ 134026 h 2640625"/>
                <a:gd name="connsiteX43" fmla="*/ 1202789 w 2285571"/>
                <a:gd name="connsiteY43" fmla="*/ 171536 h 2640625"/>
                <a:gd name="connsiteX44" fmla="*/ 1189835 w 2285571"/>
                <a:gd name="connsiteY44" fmla="*/ 205530 h 2640625"/>
                <a:gd name="connsiteX45" fmla="*/ 1171985 w 2285571"/>
                <a:gd name="connsiteY45" fmla="*/ 243154 h 2640625"/>
                <a:gd name="connsiteX46" fmla="*/ 1155335 w 2285571"/>
                <a:gd name="connsiteY46" fmla="*/ 276635 h 2640625"/>
                <a:gd name="connsiteX47" fmla="*/ 1133199 w 2285571"/>
                <a:gd name="connsiteY47" fmla="*/ 314487 h 2640625"/>
                <a:gd name="connsiteX48" fmla="*/ 1113434 w 2285571"/>
                <a:gd name="connsiteY48" fmla="*/ 347205 h 2640625"/>
                <a:gd name="connsiteX49" fmla="*/ 1087469 w 2285571"/>
                <a:gd name="connsiteY49" fmla="*/ 385096 h 2640625"/>
                <a:gd name="connsiteX50" fmla="*/ 1066171 w 2285571"/>
                <a:gd name="connsiteY50" fmla="*/ 415614 h 2640625"/>
                <a:gd name="connsiteX51" fmla="*/ 1066362 w 2285571"/>
                <a:gd name="connsiteY51" fmla="*/ 416557 h 2640625"/>
                <a:gd name="connsiteX52" fmla="*/ 1127932 w 2285571"/>
                <a:gd name="connsiteY52" fmla="*/ 616496 h 2640625"/>
                <a:gd name="connsiteX53" fmla="*/ 1128084 w 2285571"/>
                <a:gd name="connsiteY53" fmla="*/ 616677 h 2640625"/>
                <a:gd name="connsiteX54" fmla="*/ 1329099 w 2285571"/>
                <a:gd name="connsiteY54" fmla="*/ 765238 h 2640625"/>
                <a:gd name="connsiteX55" fmla="*/ 1390374 w 2285571"/>
                <a:gd name="connsiteY55" fmla="*/ 790775 h 2640625"/>
                <a:gd name="connsiteX56" fmla="*/ 1415463 w 2285571"/>
                <a:gd name="connsiteY56" fmla="*/ 852230 h 2640625"/>
                <a:gd name="connsiteX57" fmla="*/ 1327614 w 2285571"/>
                <a:gd name="connsiteY57" fmla="*/ 939317 h 2640625"/>
                <a:gd name="connsiteX58" fmla="*/ 1239736 w 2285571"/>
                <a:gd name="connsiteY58" fmla="*/ 916934 h 2640625"/>
                <a:gd name="connsiteX59" fmla="*/ 1240527 w 2285571"/>
                <a:gd name="connsiteY59" fmla="*/ 939317 h 2640625"/>
                <a:gd name="connsiteX60" fmla="*/ 1153440 w 2285571"/>
                <a:gd name="connsiteY60" fmla="*/ 1026405 h 2640625"/>
                <a:gd name="connsiteX61" fmla="*/ 1066352 w 2285571"/>
                <a:gd name="connsiteY61" fmla="*/ 939317 h 2640625"/>
                <a:gd name="connsiteX62" fmla="*/ 1004783 w 2285571"/>
                <a:gd name="connsiteY62" fmla="*/ 739626 h 2640625"/>
                <a:gd name="connsiteX63" fmla="*/ 919439 w 2285571"/>
                <a:gd name="connsiteY63" fmla="*/ 589159 h 2640625"/>
                <a:gd name="connsiteX64" fmla="*/ 917343 w 2285571"/>
                <a:gd name="connsiteY64" fmla="*/ 591388 h 2640625"/>
                <a:gd name="connsiteX65" fmla="*/ 890645 w 2285571"/>
                <a:gd name="connsiteY65" fmla="*/ 619706 h 2640625"/>
                <a:gd name="connsiteX66" fmla="*/ 852878 w 2285571"/>
                <a:gd name="connsiteY66" fmla="*/ 657454 h 2640625"/>
                <a:gd name="connsiteX67" fmla="*/ 825789 w 2285571"/>
                <a:gd name="connsiteY67" fmla="*/ 684352 h 2640625"/>
                <a:gd name="connsiteX68" fmla="*/ 785393 w 2285571"/>
                <a:gd name="connsiteY68" fmla="*/ 722471 h 2640625"/>
                <a:gd name="connsiteX69" fmla="*/ 759190 w 2285571"/>
                <a:gd name="connsiteY69" fmla="*/ 747093 h 2640625"/>
                <a:gd name="connsiteX70" fmla="*/ 716271 w 2285571"/>
                <a:gd name="connsiteY70" fmla="*/ 785765 h 2640625"/>
                <a:gd name="connsiteX71" fmla="*/ 691648 w 2285571"/>
                <a:gd name="connsiteY71" fmla="*/ 807882 h 2640625"/>
                <a:gd name="connsiteX72" fmla="*/ 642747 w 2285571"/>
                <a:gd name="connsiteY72" fmla="*/ 850325 h 2640625"/>
                <a:gd name="connsiteX73" fmla="*/ 636222 w 2285571"/>
                <a:gd name="connsiteY73" fmla="*/ 855983 h 2640625"/>
                <a:gd name="connsiteX74" fmla="*/ 713042 w 2285571"/>
                <a:gd name="connsiteY74" fmla="*/ 1259691 h 2640625"/>
                <a:gd name="connsiteX75" fmla="*/ 714194 w 2285571"/>
                <a:gd name="connsiteY75" fmla="*/ 1262043 h 2640625"/>
                <a:gd name="connsiteX76" fmla="*/ 892273 w 2285571"/>
                <a:gd name="connsiteY76" fmla="*/ 1287647 h 2640625"/>
                <a:gd name="connsiteX77" fmla="*/ 979313 w 2285571"/>
                <a:gd name="connsiteY77" fmla="*/ 1374772 h 2640625"/>
                <a:gd name="connsiteX78" fmla="*/ 892188 w 2285571"/>
                <a:gd name="connsiteY78" fmla="*/ 1461811 h 2640625"/>
                <a:gd name="connsiteX79" fmla="*/ 723929 w 2285571"/>
                <a:gd name="connsiteY79" fmla="*/ 1446448 h 2640625"/>
                <a:gd name="connsiteX80" fmla="*/ 845201 w 2285571"/>
                <a:gd name="connsiteY80" fmla="*/ 1645758 h 2640625"/>
                <a:gd name="connsiteX81" fmla="*/ 888949 w 2285571"/>
                <a:gd name="connsiteY81" fmla="*/ 1743723 h 2640625"/>
                <a:gd name="connsiteX82" fmla="*/ 804634 w 2285571"/>
                <a:gd name="connsiteY82" fmla="*/ 1810064 h 2640625"/>
                <a:gd name="connsiteX83" fmla="*/ 766153 w 2285571"/>
                <a:gd name="connsiteY83" fmla="*/ 1800968 h 2640625"/>
                <a:gd name="connsiteX84" fmla="*/ 543849 w 2285571"/>
                <a:gd name="connsiteY84" fmla="*/ 1374724 h 2640625"/>
                <a:gd name="connsiteX85" fmla="*/ 489166 w 2285571"/>
                <a:gd name="connsiteY85" fmla="*/ 979122 h 2640625"/>
                <a:gd name="connsiteX86" fmla="*/ 431340 w 2285571"/>
                <a:gd name="connsiteY86" fmla="*/ 1026462 h 2640625"/>
                <a:gd name="connsiteX87" fmla="*/ 257080 w 2285571"/>
                <a:gd name="connsiteY87" fmla="*/ 1175033 h 2640625"/>
                <a:gd name="connsiteX88" fmla="*/ 221104 w 2285571"/>
                <a:gd name="connsiteY88" fmla="*/ 1221943 h 2640625"/>
                <a:gd name="connsiteX89" fmla="*/ 154943 w 2285571"/>
                <a:gd name="connsiteY89" fmla="*/ 1402794 h 2640625"/>
                <a:gd name="connsiteX90" fmla="*/ 133464 w 2285571"/>
                <a:gd name="connsiteY90" fmla="*/ 1476022 h 2640625"/>
                <a:gd name="connsiteX91" fmla="*/ 131426 w 2285571"/>
                <a:gd name="connsiteY91" fmla="*/ 1482328 h 2640625"/>
                <a:gd name="connsiteX92" fmla="*/ 120091 w 2285571"/>
                <a:gd name="connsiteY92" fmla="*/ 1514808 h 2640625"/>
                <a:gd name="connsiteX93" fmla="*/ 110385 w 2285571"/>
                <a:gd name="connsiteY93" fmla="*/ 1538354 h 2640625"/>
                <a:gd name="connsiteX94" fmla="*/ 96574 w 2285571"/>
                <a:gd name="connsiteY94" fmla="*/ 1567967 h 2640625"/>
                <a:gd name="connsiteX95" fmla="*/ 79696 w 2285571"/>
                <a:gd name="connsiteY95" fmla="*/ 1598028 h 2640625"/>
                <a:gd name="connsiteX96" fmla="*/ 68304 w 2285571"/>
                <a:gd name="connsiteY96" fmla="*/ 1614545 h 2640625"/>
                <a:gd name="connsiteX97" fmla="*/ 49520 w 2285571"/>
                <a:gd name="connsiteY97" fmla="*/ 1637747 h 2640625"/>
                <a:gd name="connsiteX98" fmla="*/ 35147 w 2285571"/>
                <a:gd name="connsiteY98" fmla="*/ 1653302 h 2640625"/>
                <a:gd name="connsiteX99" fmla="*/ 4743 w 2285571"/>
                <a:gd name="connsiteY99" fmla="*/ 1677600 h 2640625"/>
                <a:gd name="connsiteX100" fmla="*/ 0 w 2285571"/>
                <a:gd name="connsiteY100" fmla="*/ 1681391 h 2640625"/>
                <a:gd name="connsiteX101" fmla="*/ 110833 w 2285571"/>
                <a:gd name="connsiteY101" fmla="*/ 1872853 h 2640625"/>
                <a:gd name="connsiteX102" fmla="*/ 189805 w 2285571"/>
                <a:gd name="connsiteY102" fmla="*/ 1979047 h 2640625"/>
                <a:gd name="connsiteX103" fmla="*/ 219923 w 2285571"/>
                <a:gd name="connsiteY103" fmla="*/ 2015081 h 2640625"/>
                <a:gd name="connsiteX104" fmla="*/ 265043 w 2285571"/>
                <a:gd name="connsiteY104" fmla="*/ 2064591 h 2640625"/>
                <a:gd name="connsiteX105" fmla="*/ 307658 w 2285571"/>
                <a:gd name="connsiteY105" fmla="*/ 2106797 h 2640625"/>
                <a:gd name="connsiteX106" fmla="*/ 373028 w 2285571"/>
                <a:gd name="connsiteY106" fmla="*/ 2166347 h 2640625"/>
                <a:gd name="connsiteX107" fmla="*/ 427044 w 2285571"/>
                <a:gd name="connsiteY107" fmla="*/ 2211229 h 2640625"/>
                <a:gd name="connsiteX108" fmla="*/ 474507 w 2285571"/>
                <a:gd name="connsiteY108" fmla="*/ 2246624 h 2640625"/>
                <a:gd name="connsiteX109" fmla="*/ 518684 w 2285571"/>
                <a:gd name="connsiteY109" fmla="*/ 2277723 h 2640625"/>
                <a:gd name="connsiteX110" fmla="*/ 573853 w 2285571"/>
                <a:gd name="connsiteY110" fmla="*/ 2313889 h 2640625"/>
                <a:gd name="connsiteX111" fmla="*/ 603094 w 2285571"/>
                <a:gd name="connsiteY111" fmla="*/ 2331434 h 2640625"/>
                <a:gd name="connsiteX112" fmla="*/ 672227 w 2285571"/>
                <a:gd name="connsiteY112" fmla="*/ 2371201 h 2640625"/>
                <a:gd name="connsiteX113" fmla="*/ 1236116 w 2285571"/>
                <a:gd name="connsiteY113" fmla="*/ 2572674 h 2640625"/>
                <a:gd name="connsiteX114" fmla="*/ 1238298 w 2285571"/>
                <a:gd name="connsiteY114" fmla="*/ 2573608 h 2640625"/>
                <a:gd name="connsiteX115" fmla="*/ 1414720 w 2285571"/>
                <a:gd name="connsiteY115" fmla="*/ 2593934 h 2640625"/>
                <a:gd name="connsiteX116" fmla="*/ 1939547 w 2285571"/>
                <a:gd name="connsiteY116" fmla="*/ 2640625 h 2640625"/>
                <a:gd name="connsiteX117" fmla="*/ 2109873 w 2285571"/>
                <a:gd name="connsiteY117" fmla="*/ 2212515 h 2640625"/>
                <a:gd name="connsiteX118" fmla="*/ 2285571 w 2285571"/>
                <a:gd name="connsiteY118" fmla="*/ 1723082 h 2640625"/>
                <a:gd name="connsiteX119" fmla="*/ 2167338 w 2285571"/>
                <a:gd name="connsiteY119" fmla="*/ 1419568 h 2640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2285571" h="2640625">
                  <a:moveTo>
                    <a:pt x="2167338" y="1419568"/>
                  </a:moveTo>
                  <a:cubicBezTo>
                    <a:pt x="2146735" y="1385240"/>
                    <a:pt x="2125504" y="1349292"/>
                    <a:pt x="2105682" y="1311773"/>
                  </a:cubicBezTo>
                  <a:cubicBezTo>
                    <a:pt x="2050142" y="1400565"/>
                    <a:pt x="1954711" y="1456592"/>
                    <a:pt x="1850117" y="1461830"/>
                  </a:cubicBezTo>
                  <a:cubicBezTo>
                    <a:pt x="1802025" y="1461830"/>
                    <a:pt x="1763030" y="1422845"/>
                    <a:pt x="1763030" y="1374743"/>
                  </a:cubicBezTo>
                  <a:cubicBezTo>
                    <a:pt x="1763030" y="1326642"/>
                    <a:pt x="1802016" y="1287656"/>
                    <a:pt x="1850117" y="1287656"/>
                  </a:cubicBezTo>
                  <a:cubicBezTo>
                    <a:pt x="1942024" y="1287656"/>
                    <a:pt x="2013528" y="1130751"/>
                    <a:pt x="2028358" y="1086974"/>
                  </a:cubicBezTo>
                  <a:cubicBezTo>
                    <a:pt x="2025720" y="1066886"/>
                    <a:pt x="2024358" y="1046655"/>
                    <a:pt x="2024291" y="1026405"/>
                  </a:cubicBezTo>
                  <a:cubicBezTo>
                    <a:pt x="2044722" y="785631"/>
                    <a:pt x="2093671" y="548126"/>
                    <a:pt x="2170110" y="318897"/>
                  </a:cubicBezTo>
                  <a:cubicBezTo>
                    <a:pt x="2165147" y="317973"/>
                    <a:pt x="2160146" y="317164"/>
                    <a:pt x="2155269" y="316125"/>
                  </a:cubicBezTo>
                  <a:cubicBezTo>
                    <a:pt x="2145659" y="314077"/>
                    <a:pt x="2136619" y="311334"/>
                    <a:pt x="2127352" y="308839"/>
                  </a:cubicBezTo>
                  <a:cubicBezTo>
                    <a:pt x="2116979" y="306038"/>
                    <a:pt x="2106549" y="303362"/>
                    <a:pt x="2096624" y="300009"/>
                  </a:cubicBezTo>
                  <a:cubicBezTo>
                    <a:pt x="2086870" y="296732"/>
                    <a:pt x="2077717" y="292894"/>
                    <a:pt x="2068440" y="289112"/>
                  </a:cubicBezTo>
                  <a:cubicBezTo>
                    <a:pt x="2059886" y="285617"/>
                    <a:pt x="2051333" y="282169"/>
                    <a:pt x="2043198" y="278254"/>
                  </a:cubicBezTo>
                  <a:cubicBezTo>
                    <a:pt x="2033826" y="273748"/>
                    <a:pt x="2025034" y="268805"/>
                    <a:pt x="2016262" y="263766"/>
                  </a:cubicBezTo>
                  <a:cubicBezTo>
                    <a:pt x="2009204" y="259709"/>
                    <a:pt x="2002250" y="255622"/>
                    <a:pt x="1995611" y="251212"/>
                  </a:cubicBezTo>
                  <a:cubicBezTo>
                    <a:pt x="1986972" y="245497"/>
                    <a:pt x="1978866" y="239468"/>
                    <a:pt x="1970980" y="233201"/>
                  </a:cubicBezTo>
                  <a:cubicBezTo>
                    <a:pt x="1965303" y="228695"/>
                    <a:pt x="1959845" y="224095"/>
                    <a:pt x="1954578" y="219313"/>
                  </a:cubicBezTo>
                  <a:cubicBezTo>
                    <a:pt x="1947053" y="212512"/>
                    <a:pt x="1939862" y="205340"/>
                    <a:pt x="1933061" y="197815"/>
                  </a:cubicBezTo>
                  <a:cubicBezTo>
                    <a:pt x="1928689" y="192967"/>
                    <a:pt x="1924650" y="187947"/>
                    <a:pt x="1920678" y="182870"/>
                  </a:cubicBezTo>
                  <a:cubicBezTo>
                    <a:pt x="1914363" y="174946"/>
                    <a:pt x="1908505" y="166668"/>
                    <a:pt x="1903152" y="158067"/>
                  </a:cubicBezTo>
                  <a:cubicBezTo>
                    <a:pt x="1902009" y="156201"/>
                    <a:pt x="1900428" y="154553"/>
                    <a:pt x="1899333" y="152657"/>
                  </a:cubicBezTo>
                  <a:cubicBezTo>
                    <a:pt x="1897609" y="149666"/>
                    <a:pt x="1896837" y="146495"/>
                    <a:pt x="1895256" y="143475"/>
                  </a:cubicBezTo>
                  <a:cubicBezTo>
                    <a:pt x="1891789" y="136884"/>
                    <a:pt x="1887465" y="130692"/>
                    <a:pt x="1884617" y="123825"/>
                  </a:cubicBezTo>
                  <a:cubicBezTo>
                    <a:pt x="1882492" y="118681"/>
                    <a:pt x="1881340" y="113414"/>
                    <a:pt x="1879597" y="108223"/>
                  </a:cubicBezTo>
                  <a:cubicBezTo>
                    <a:pt x="1878835" y="105956"/>
                    <a:pt x="1878101" y="103699"/>
                    <a:pt x="1877406" y="101413"/>
                  </a:cubicBezTo>
                  <a:cubicBezTo>
                    <a:pt x="1872796" y="86525"/>
                    <a:pt x="1869739" y="71190"/>
                    <a:pt x="1868300" y="55674"/>
                  </a:cubicBezTo>
                  <a:lnTo>
                    <a:pt x="1868205" y="55197"/>
                  </a:lnTo>
                  <a:cubicBezTo>
                    <a:pt x="1861204" y="55912"/>
                    <a:pt x="1853479" y="56150"/>
                    <a:pt x="1846393" y="56807"/>
                  </a:cubicBezTo>
                  <a:cubicBezTo>
                    <a:pt x="1817027" y="59522"/>
                    <a:pt x="1786909" y="61741"/>
                    <a:pt x="1756039" y="63465"/>
                  </a:cubicBezTo>
                  <a:cubicBezTo>
                    <a:pt x="1743608" y="64160"/>
                    <a:pt x="1731331" y="64941"/>
                    <a:pt x="1718681" y="65475"/>
                  </a:cubicBezTo>
                  <a:cubicBezTo>
                    <a:pt x="1676505" y="67266"/>
                    <a:pt x="1633490" y="68456"/>
                    <a:pt x="1588875" y="68456"/>
                  </a:cubicBezTo>
                  <a:cubicBezTo>
                    <a:pt x="1563796" y="68285"/>
                    <a:pt x="1538745" y="66789"/>
                    <a:pt x="1513827" y="63979"/>
                  </a:cubicBezTo>
                  <a:cubicBezTo>
                    <a:pt x="1496530" y="62179"/>
                    <a:pt x="1478594" y="59160"/>
                    <a:pt x="1460630" y="56283"/>
                  </a:cubicBezTo>
                  <a:cubicBezTo>
                    <a:pt x="1451677" y="54835"/>
                    <a:pt x="1443095" y="53797"/>
                    <a:pt x="1433970" y="52092"/>
                  </a:cubicBezTo>
                  <a:cubicBezTo>
                    <a:pt x="1413510" y="48292"/>
                    <a:pt x="1393069" y="43567"/>
                    <a:pt x="1372381" y="38595"/>
                  </a:cubicBezTo>
                  <a:cubicBezTo>
                    <a:pt x="1364532" y="36709"/>
                    <a:pt x="1356846" y="35042"/>
                    <a:pt x="1348978" y="33004"/>
                  </a:cubicBezTo>
                  <a:cubicBezTo>
                    <a:pt x="1329614" y="27956"/>
                    <a:pt x="1310764" y="22327"/>
                    <a:pt x="1291714" y="16402"/>
                  </a:cubicBezTo>
                  <a:cubicBezTo>
                    <a:pt x="1281417" y="13211"/>
                    <a:pt x="1271283" y="10096"/>
                    <a:pt x="1261120" y="6667"/>
                  </a:cubicBezTo>
                  <a:cubicBezTo>
                    <a:pt x="1254214" y="4315"/>
                    <a:pt x="1246956" y="2448"/>
                    <a:pt x="1240146" y="0"/>
                  </a:cubicBezTo>
                  <a:cubicBezTo>
                    <a:pt x="1239765" y="9334"/>
                    <a:pt x="1237860" y="18707"/>
                    <a:pt x="1236936" y="28051"/>
                  </a:cubicBezTo>
                  <a:cubicBezTo>
                    <a:pt x="1235802" y="39491"/>
                    <a:pt x="1234954" y="50921"/>
                    <a:pt x="1233021" y="62379"/>
                  </a:cubicBezTo>
                  <a:cubicBezTo>
                    <a:pt x="1230906" y="74857"/>
                    <a:pt x="1227734" y="87335"/>
                    <a:pt x="1224725" y="99822"/>
                  </a:cubicBezTo>
                  <a:cubicBezTo>
                    <a:pt x="1221962" y="111233"/>
                    <a:pt x="1219524" y="122625"/>
                    <a:pt x="1216047" y="134026"/>
                  </a:cubicBezTo>
                  <a:cubicBezTo>
                    <a:pt x="1212228" y="146542"/>
                    <a:pt x="1207427" y="159039"/>
                    <a:pt x="1202789" y="171536"/>
                  </a:cubicBezTo>
                  <a:cubicBezTo>
                    <a:pt x="1198579" y="182880"/>
                    <a:pt x="1194692" y="194215"/>
                    <a:pt x="1189835" y="205530"/>
                  </a:cubicBezTo>
                  <a:cubicBezTo>
                    <a:pt x="1184443" y="218103"/>
                    <a:pt x="1178128" y="230610"/>
                    <a:pt x="1171985" y="243154"/>
                  </a:cubicBezTo>
                  <a:cubicBezTo>
                    <a:pt x="1166517" y="254317"/>
                    <a:pt x="1161364" y="265500"/>
                    <a:pt x="1155335" y="276635"/>
                  </a:cubicBezTo>
                  <a:cubicBezTo>
                    <a:pt x="1148477" y="289303"/>
                    <a:pt x="1140752" y="301876"/>
                    <a:pt x="1133199" y="314487"/>
                  </a:cubicBezTo>
                  <a:cubicBezTo>
                    <a:pt x="1126665" y="325403"/>
                    <a:pt x="1120445" y="336337"/>
                    <a:pt x="1113434" y="347205"/>
                  </a:cubicBezTo>
                  <a:cubicBezTo>
                    <a:pt x="1105233" y="359902"/>
                    <a:pt x="1096270" y="372485"/>
                    <a:pt x="1087469" y="385096"/>
                  </a:cubicBezTo>
                  <a:cubicBezTo>
                    <a:pt x="1080373" y="395278"/>
                    <a:pt x="1073639" y="405498"/>
                    <a:pt x="1066171" y="415614"/>
                  </a:cubicBezTo>
                  <a:lnTo>
                    <a:pt x="1066362" y="416557"/>
                  </a:lnTo>
                  <a:cubicBezTo>
                    <a:pt x="1065524" y="487994"/>
                    <a:pt x="1087050" y="557908"/>
                    <a:pt x="1127932" y="616496"/>
                  </a:cubicBezTo>
                  <a:lnTo>
                    <a:pt x="1128084" y="616677"/>
                  </a:lnTo>
                  <a:cubicBezTo>
                    <a:pt x="1184862" y="678723"/>
                    <a:pt x="1253128" y="729177"/>
                    <a:pt x="1329099" y="765238"/>
                  </a:cubicBezTo>
                  <a:cubicBezTo>
                    <a:pt x="1352112" y="765258"/>
                    <a:pt x="1374162" y="774449"/>
                    <a:pt x="1390374" y="790775"/>
                  </a:cubicBezTo>
                  <a:cubicBezTo>
                    <a:pt x="1406585" y="807101"/>
                    <a:pt x="1415615" y="829227"/>
                    <a:pt x="1415463" y="852230"/>
                  </a:cubicBezTo>
                  <a:cubicBezTo>
                    <a:pt x="1415110" y="900484"/>
                    <a:pt x="1375867" y="939394"/>
                    <a:pt x="1327614" y="939317"/>
                  </a:cubicBezTo>
                  <a:cubicBezTo>
                    <a:pt x="1297086" y="938060"/>
                    <a:pt x="1267149" y="930430"/>
                    <a:pt x="1239736" y="916934"/>
                  </a:cubicBezTo>
                  <a:cubicBezTo>
                    <a:pt x="1240269" y="927497"/>
                    <a:pt x="1240527" y="935993"/>
                    <a:pt x="1240527" y="939317"/>
                  </a:cubicBezTo>
                  <a:cubicBezTo>
                    <a:pt x="1240527" y="987409"/>
                    <a:pt x="1201541" y="1026405"/>
                    <a:pt x="1153440" y="1026405"/>
                  </a:cubicBezTo>
                  <a:cubicBezTo>
                    <a:pt x="1105338" y="1026405"/>
                    <a:pt x="1066352" y="987419"/>
                    <a:pt x="1066352" y="939317"/>
                  </a:cubicBezTo>
                  <a:cubicBezTo>
                    <a:pt x="1067153" y="867966"/>
                    <a:pt x="1045626" y="798147"/>
                    <a:pt x="1004783" y="739626"/>
                  </a:cubicBezTo>
                  <a:cubicBezTo>
                    <a:pt x="964673" y="697039"/>
                    <a:pt x="935403" y="645433"/>
                    <a:pt x="919439" y="589159"/>
                  </a:cubicBezTo>
                  <a:lnTo>
                    <a:pt x="917343" y="591388"/>
                  </a:lnTo>
                  <a:cubicBezTo>
                    <a:pt x="908437" y="600828"/>
                    <a:pt x="899732" y="610362"/>
                    <a:pt x="890645" y="619706"/>
                  </a:cubicBezTo>
                  <a:cubicBezTo>
                    <a:pt x="878262" y="632431"/>
                    <a:pt x="865537" y="644919"/>
                    <a:pt x="852878" y="657454"/>
                  </a:cubicBezTo>
                  <a:cubicBezTo>
                    <a:pt x="843829" y="666417"/>
                    <a:pt x="834952" y="675494"/>
                    <a:pt x="825789" y="684352"/>
                  </a:cubicBezTo>
                  <a:cubicBezTo>
                    <a:pt x="812454" y="697239"/>
                    <a:pt x="798919" y="709822"/>
                    <a:pt x="785393" y="722471"/>
                  </a:cubicBezTo>
                  <a:cubicBezTo>
                    <a:pt x="776640" y="730672"/>
                    <a:pt x="768001" y="738997"/>
                    <a:pt x="759190" y="747093"/>
                  </a:cubicBezTo>
                  <a:cubicBezTo>
                    <a:pt x="744931" y="760200"/>
                    <a:pt x="730606" y="772944"/>
                    <a:pt x="716271" y="785765"/>
                  </a:cubicBezTo>
                  <a:cubicBezTo>
                    <a:pt x="708050" y="793118"/>
                    <a:pt x="699878" y="800624"/>
                    <a:pt x="691648" y="807882"/>
                  </a:cubicBezTo>
                  <a:cubicBezTo>
                    <a:pt x="675303" y="822303"/>
                    <a:pt x="659025" y="836314"/>
                    <a:pt x="642747" y="850325"/>
                  </a:cubicBezTo>
                  <a:lnTo>
                    <a:pt x="636222" y="855983"/>
                  </a:lnTo>
                  <a:cubicBezTo>
                    <a:pt x="675103" y="987685"/>
                    <a:pt x="700840" y="1122912"/>
                    <a:pt x="713042" y="1259691"/>
                  </a:cubicBezTo>
                  <a:cubicBezTo>
                    <a:pt x="713327" y="1260529"/>
                    <a:pt x="713937" y="1261196"/>
                    <a:pt x="714194" y="1262043"/>
                  </a:cubicBezTo>
                  <a:cubicBezTo>
                    <a:pt x="771811" y="1280027"/>
                    <a:pt x="831933" y="1288666"/>
                    <a:pt x="892273" y="1287647"/>
                  </a:cubicBezTo>
                  <a:cubicBezTo>
                    <a:pt x="940365" y="1287675"/>
                    <a:pt x="979342" y="1326680"/>
                    <a:pt x="979313" y="1374772"/>
                  </a:cubicBezTo>
                  <a:cubicBezTo>
                    <a:pt x="979284" y="1422864"/>
                    <a:pt x="940279" y="1461840"/>
                    <a:pt x="892188" y="1461811"/>
                  </a:cubicBezTo>
                  <a:cubicBezTo>
                    <a:pt x="835733" y="1462335"/>
                    <a:pt x="779355" y="1457192"/>
                    <a:pt x="723929" y="1446448"/>
                  </a:cubicBezTo>
                  <a:cubicBezTo>
                    <a:pt x="732806" y="1527582"/>
                    <a:pt x="777230" y="1600590"/>
                    <a:pt x="845201" y="1645758"/>
                  </a:cubicBezTo>
                  <a:cubicBezTo>
                    <a:pt x="880510" y="1664532"/>
                    <a:pt x="898541" y="1704899"/>
                    <a:pt x="888949" y="1743723"/>
                  </a:cubicBezTo>
                  <a:cubicBezTo>
                    <a:pt x="879358" y="1782547"/>
                    <a:pt x="844620" y="1809883"/>
                    <a:pt x="804634" y="1810064"/>
                  </a:cubicBezTo>
                  <a:cubicBezTo>
                    <a:pt x="791270" y="1810074"/>
                    <a:pt x="778097" y="1806959"/>
                    <a:pt x="766153" y="1800968"/>
                  </a:cubicBezTo>
                  <a:cubicBezTo>
                    <a:pt x="618306" y="1711519"/>
                    <a:pt x="532590" y="1547165"/>
                    <a:pt x="543849" y="1374724"/>
                  </a:cubicBezTo>
                  <a:cubicBezTo>
                    <a:pt x="541230" y="1241165"/>
                    <a:pt x="522875" y="1108386"/>
                    <a:pt x="489166" y="979122"/>
                  </a:cubicBezTo>
                  <a:cubicBezTo>
                    <a:pt x="469449" y="995315"/>
                    <a:pt x="450075" y="1011155"/>
                    <a:pt x="431340" y="1026462"/>
                  </a:cubicBezTo>
                  <a:cubicBezTo>
                    <a:pt x="356073" y="1087946"/>
                    <a:pt x="291103" y="1141019"/>
                    <a:pt x="257080" y="1175033"/>
                  </a:cubicBezTo>
                  <a:cubicBezTo>
                    <a:pt x="243211" y="1189139"/>
                    <a:pt x="231124" y="1204893"/>
                    <a:pt x="221104" y="1221943"/>
                  </a:cubicBezTo>
                  <a:cubicBezTo>
                    <a:pt x="191186" y="1279055"/>
                    <a:pt x="168935" y="1339863"/>
                    <a:pt x="154943" y="1402794"/>
                  </a:cubicBezTo>
                  <a:cubicBezTo>
                    <a:pt x="148600" y="1426093"/>
                    <a:pt x="141408" y="1450953"/>
                    <a:pt x="133464" y="1476022"/>
                  </a:cubicBezTo>
                  <a:lnTo>
                    <a:pt x="131426" y="1482328"/>
                  </a:lnTo>
                  <a:cubicBezTo>
                    <a:pt x="127883" y="1493215"/>
                    <a:pt x="124177" y="1503950"/>
                    <a:pt x="120091" y="1514808"/>
                  </a:cubicBezTo>
                  <a:cubicBezTo>
                    <a:pt x="117100" y="1522771"/>
                    <a:pt x="113709" y="1530534"/>
                    <a:pt x="110385" y="1538354"/>
                  </a:cubicBezTo>
                  <a:cubicBezTo>
                    <a:pt x="106099" y="1548413"/>
                    <a:pt x="101537" y="1558223"/>
                    <a:pt x="96574" y="1567967"/>
                  </a:cubicBezTo>
                  <a:cubicBezTo>
                    <a:pt x="91345" y="1578254"/>
                    <a:pt x="85801" y="1588322"/>
                    <a:pt x="79696" y="1598028"/>
                  </a:cubicBezTo>
                  <a:cubicBezTo>
                    <a:pt x="76124" y="1603715"/>
                    <a:pt x="72209" y="1609096"/>
                    <a:pt x="68304" y="1614545"/>
                  </a:cubicBezTo>
                  <a:cubicBezTo>
                    <a:pt x="62455" y="1622603"/>
                    <a:pt x="56178" y="1630347"/>
                    <a:pt x="49520" y="1637747"/>
                  </a:cubicBezTo>
                  <a:cubicBezTo>
                    <a:pt x="44834" y="1643043"/>
                    <a:pt x="40281" y="1648387"/>
                    <a:pt x="35147" y="1653302"/>
                  </a:cubicBezTo>
                  <a:cubicBezTo>
                    <a:pt x="25689" y="1662208"/>
                    <a:pt x="15516" y="1670342"/>
                    <a:pt x="4743" y="1677600"/>
                  </a:cubicBezTo>
                  <a:cubicBezTo>
                    <a:pt x="3048" y="1678762"/>
                    <a:pt x="1734" y="1680258"/>
                    <a:pt x="0" y="1681391"/>
                  </a:cubicBezTo>
                  <a:cubicBezTo>
                    <a:pt x="31861" y="1748028"/>
                    <a:pt x="68913" y="1812046"/>
                    <a:pt x="110833" y="1872853"/>
                  </a:cubicBezTo>
                  <a:cubicBezTo>
                    <a:pt x="135512" y="1909429"/>
                    <a:pt x="161839" y="1944824"/>
                    <a:pt x="189805" y="1979047"/>
                  </a:cubicBezTo>
                  <a:cubicBezTo>
                    <a:pt x="199768" y="1991182"/>
                    <a:pt x="209683" y="2003393"/>
                    <a:pt x="219923" y="2015081"/>
                  </a:cubicBezTo>
                  <a:cubicBezTo>
                    <a:pt x="234534" y="2031902"/>
                    <a:pt x="249574" y="2048408"/>
                    <a:pt x="265043" y="2064591"/>
                  </a:cubicBezTo>
                  <a:cubicBezTo>
                    <a:pt x="279006" y="2079127"/>
                    <a:pt x="293313" y="2093005"/>
                    <a:pt x="307658" y="2106797"/>
                  </a:cubicBezTo>
                  <a:cubicBezTo>
                    <a:pt x="328755" y="2127180"/>
                    <a:pt x="350549" y="2147030"/>
                    <a:pt x="373028" y="2166347"/>
                  </a:cubicBezTo>
                  <a:cubicBezTo>
                    <a:pt x="390906" y="2181654"/>
                    <a:pt x="408775" y="2196932"/>
                    <a:pt x="427044" y="2211229"/>
                  </a:cubicBezTo>
                  <a:cubicBezTo>
                    <a:pt x="442484" y="2223335"/>
                    <a:pt x="458486" y="2234994"/>
                    <a:pt x="474507" y="2246624"/>
                  </a:cubicBezTo>
                  <a:cubicBezTo>
                    <a:pt x="489147" y="2257311"/>
                    <a:pt x="503872" y="2267674"/>
                    <a:pt x="518684" y="2277723"/>
                  </a:cubicBezTo>
                  <a:cubicBezTo>
                    <a:pt x="536800" y="2290000"/>
                    <a:pt x="555050" y="2302183"/>
                    <a:pt x="573853" y="2313889"/>
                  </a:cubicBezTo>
                  <a:cubicBezTo>
                    <a:pt x="583587" y="2319966"/>
                    <a:pt x="593331" y="2325595"/>
                    <a:pt x="603094" y="2331434"/>
                  </a:cubicBezTo>
                  <a:cubicBezTo>
                    <a:pt x="625802" y="2344979"/>
                    <a:pt x="648567" y="2358476"/>
                    <a:pt x="672227" y="2371201"/>
                  </a:cubicBezTo>
                  <a:cubicBezTo>
                    <a:pt x="849068" y="2466156"/>
                    <a:pt x="1039140" y="2534069"/>
                    <a:pt x="1236116" y="2572674"/>
                  </a:cubicBezTo>
                  <a:cubicBezTo>
                    <a:pt x="1236907" y="2572817"/>
                    <a:pt x="1237507" y="2573426"/>
                    <a:pt x="1238298" y="2573608"/>
                  </a:cubicBezTo>
                  <a:cubicBezTo>
                    <a:pt x="1296410" y="2585438"/>
                    <a:pt x="1355436" y="2592248"/>
                    <a:pt x="1414720" y="2593934"/>
                  </a:cubicBezTo>
                  <a:cubicBezTo>
                    <a:pt x="1590732" y="2593267"/>
                    <a:pt x="1766421" y="2608898"/>
                    <a:pt x="1939547" y="2640625"/>
                  </a:cubicBezTo>
                  <a:cubicBezTo>
                    <a:pt x="1959216" y="2485816"/>
                    <a:pt x="2017814" y="2338521"/>
                    <a:pt x="2109873" y="2212515"/>
                  </a:cubicBezTo>
                  <a:cubicBezTo>
                    <a:pt x="2216553" y="2070868"/>
                    <a:pt x="2277809" y="1900238"/>
                    <a:pt x="2285571" y="1723082"/>
                  </a:cubicBezTo>
                  <a:cubicBezTo>
                    <a:pt x="2274180" y="1613116"/>
                    <a:pt x="2233336" y="1508255"/>
                    <a:pt x="2167338" y="141956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E8417F25-6D85-8F3F-F9A5-D1EF618ACED5}"/>
                </a:ext>
              </a:extLst>
            </p:cNvPr>
            <p:cNvSpPr/>
            <p:nvPr/>
          </p:nvSpPr>
          <p:spPr>
            <a:xfrm>
              <a:off x="5359879" y="5691015"/>
              <a:ext cx="354644" cy="176384"/>
            </a:xfrm>
            <a:custGeom>
              <a:avLst/>
              <a:gdLst>
                <a:gd name="connsiteX0" fmla="*/ 213608 w 354644"/>
                <a:gd name="connsiteY0" fmla="*/ 176384 h 176384"/>
                <a:gd name="connsiteX1" fmla="*/ 354644 w 354644"/>
                <a:gd name="connsiteY1" fmla="*/ 124158 h 176384"/>
                <a:gd name="connsiteX2" fmla="*/ 0 w 354644"/>
                <a:gd name="connsiteY2" fmla="*/ 0 h 176384"/>
                <a:gd name="connsiteX3" fmla="*/ 213608 w 354644"/>
                <a:gd name="connsiteY3" fmla="*/ 176384 h 17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4644" h="176384">
                  <a:moveTo>
                    <a:pt x="213608" y="176384"/>
                  </a:moveTo>
                  <a:cubicBezTo>
                    <a:pt x="265376" y="176536"/>
                    <a:pt x="315459" y="157991"/>
                    <a:pt x="354644" y="124158"/>
                  </a:cubicBezTo>
                  <a:cubicBezTo>
                    <a:pt x="233086" y="93031"/>
                    <a:pt x="114433" y="51492"/>
                    <a:pt x="0" y="0"/>
                  </a:cubicBezTo>
                  <a:cubicBezTo>
                    <a:pt x="19869" y="102308"/>
                    <a:pt x="109385" y="176232"/>
                    <a:pt x="213608" y="176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7AF5EB4B-C627-5EB6-961B-65B8B7427484}"/>
              </a:ext>
            </a:extLst>
          </p:cNvPr>
          <p:cNvGrpSpPr/>
          <p:nvPr/>
        </p:nvGrpSpPr>
        <p:grpSpPr>
          <a:xfrm>
            <a:off x="6486383" y="3720635"/>
            <a:ext cx="1116618" cy="285263"/>
            <a:chOff x="1139675" y="3723359"/>
            <a:chExt cx="1116618" cy="285263"/>
          </a:xfrm>
        </p:grpSpPr>
        <p:grpSp>
          <p:nvGrpSpPr>
            <p:cNvPr id="233" name="Graphic 94">
              <a:extLst>
                <a:ext uri="{FF2B5EF4-FFF2-40B4-BE49-F238E27FC236}">
                  <a16:creationId xmlns:a16="http://schemas.microsoft.com/office/drawing/2014/main" id="{5A806BFC-C4A5-E9BF-5BD1-94D4A1BC42A9}"/>
                </a:ext>
              </a:extLst>
            </p:cNvPr>
            <p:cNvGrpSpPr/>
            <p:nvPr/>
          </p:nvGrpSpPr>
          <p:grpSpPr>
            <a:xfrm>
              <a:off x="1777408" y="3723359"/>
              <a:ext cx="172084" cy="283066"/>
              <a:chOff x="4734728" y="1189817"/>
              <a:chExt cx="2722542" cy="4478360"/>
            </a:xfrm>
            <a:solidFill>
              <a:srgbClr val="E29018"/>
            </a:solidFill>
          </p:grpSpPr>
          <p:sp>
            <p:nvSpPr>
              <p:cNvPr id="246" name="Freeform: Shape 245">
                <a:extLst>
                  <a:ext uri="{FF2B5EF4-FFF2-40B4-BE49-F238E27FC236}">
                    <a16:creationId xmlns:a16="http://schemas.microsoft.com/office/drawing/2014/main" id="{766758DE-ECD1-7A54-E425-90D2A2CE2C9E}"/>
                  </a:ext>
                </a:extLst>
              </p:cNvPr>
              <p:cNvSpPr/>
              <p:nvPr/>
            </p:nvSpPr>
            <p:spPr>
              <a:xfrm>
                <a:off x="4734728" y="2410668"/>
                <a:ext cx="2722542" cy="3257509"/>
              </a:xfrm>
              <a:custGeom>
                <a:avLst/>
                <a:gdLst>
                  <a:gd name="connsiteX0" fmla="*/ 2382363 w 2722542"/>
                  <a:gd name="connsiteY0" fmla="*/ 0 h 3257509"/>
                  <a:gd name="connsiteX1" fmla="*/ 340088 w 2722542"/>
                  <a:gd name="connsiteY1" fmla="*/ 0 h 3257509"/>
                  <a:gd name="connsiteX2" fmla="*/ 0 w 2722542"/>
                  <a:gd name="connsiteY2" fmla="*/ 340180 h 3257509"/>
                  <a:gd name="connsiteX3" fmla="*/ 0 w 2722542"/>
                  <a:gd name="connsiteY3" fmla="*/ 2917339 h 3257509"/>
                  <a:gd name="connsiteX4" fmla="*/ 340088 w 2722542"/>
                  <a:gd name="connsiteY4" fmla="*/ 3257509 h 3257509"/>
                  <a:gd name="connsiteX5" fmla="*/ 2382363 w 2722542"/>
                  <a:gd name="connsiteY5" fmla="*/ 3257509 h 3257509"/>
                  <a:gd name="connsiteX6" fmla="*/ 2722543 w 2722542"/>
                  <a:gd name="connsiteY6" fmla="*/ 2917339 h 3257509"/>
                  <a:gd name="connsiteX7" fmla="*/ 2722543 w 2722542"/>
                  <a:gd name="connsiteY7" fmla="*/ 340180 h 3257509"/>
                  <a:gd name="connsiteX8" fmla="*/ 2382363 w 2722542"/>
                  <a:gd name="connsiteY8" fmla="*/ 0 h 3257509"/>
                  <a:gd name="connsiteX9" fmla="*/ 520345 w 2722542"/>
                  <a:gd name="connsiteY9" fmla="*/ 520428 h 3257509"/>
                  <a:gd name="connsiteX10" fmla="*/ 2202105 w 2722542"/>
                  <a:gd name="connsiteY10" fmla="*/ 520428 h 3257509"/>
                  <a:gd name="connsiteX11" fmla="*/ 2202105 w 2722542"/>
                  <a:gd name="connsiteY11" fmla="*/ 2199253 h 3257509"/>
                  <a:gd name="connsiteX12" fmla="*/ 520345 w 2722542"/>
                  <a:gd name="connsiteY12" fmla="*/ 2199253 h 3257509"/>
                  <a:gd name="connsiteX13" fmla="*/ 719190 w 2722542"/>
                  <a:gd name="connsiteY13" fmla="*/ 2859268 h 3257509"/>
                  <a:gd name="connsiteX14" fmla="*/ 531479 w 2722542"/>
                  <a:gd name="connsiteY14" fmla="*/ 2671557 h 3257509"/>
                  <a:gd name="connsiteX15" fmla="*/ 719190 w 2722542"/>
                  <a:gd name="connsiteY15" fmla="*/ 2484776 h 3257509"/>
                  <a:gd name="connsiteX16" fmla="*/ 906901 w 2722542"/>
                  <a:gd name="connsiteY16" fmla="*/ 2671557 h 3257509"/>
                  <a:gd name="connsiteX17" fmla="*/ 719190 w 2722542"/>
                  <a:gd name="connsiteY17" fmla="*/ 2859268 h 3257509"/>
                  <a:gd name="connsiteX18" fmla="*/ 2091871 w 2722542"/>
                  <a:gd name="connsiteY18" fmla="*/ 2859268 h 3257509"/>
                  <a:gd name="connsiteX19" fmla="*/ 1904161 w 2722542"/>
                  <a:gd name="connsiteY19" fmla="*/ 2671557 h 3257509"/>
                  <a:gd name="connsiteX20" fmla="*/ 2091871 w 2722542"/>
                  <a:gd name="connsiteY20" fmla="*/ 2484776 h 3257509"/>
                  <a:gd name="connsiteX21" fmla="*/ 2279582 w 2722542"/>
                  <a:gd name="connsiteY21" fmla="*/ 2671557 h 3257509"/>
                  <a:gd name="connsiteX22" fmla="*/ 2091871 w 2722542"/>
                  <a:gd name="connsiteY22" fmla="*/ 2859268 h 325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722542" h="3257509">
                    <a:moveTo>
                      <a:pt x="2382363" y="0"/>
                    </a:moveTo>
                    <a:lnTo>
                      <a:pt x="340088" y="0"/>
                    </a:lnTo>
                    <a:cubicBezTo>
                      <a:pt x="152561" y="0"/>
                      <a:pt x="0" y="152561"/>
                      <a:pt x="0" y="340180"/>
                    </a:cubicBezTo>
                    <a:lnTo>
                      <a:pt x="0" y="2917339"/>
                    </a:lnTo>
                    <a:cubicBezTo>
                      <a:pt x="0" y="3104856"/>
                      <a:pt x="152561" y="3257509"/>
                      <a:pt x="340088" y="3257509"/>
                    </a:cubicBezTo>
                    <a:lnTo>
                      <a:pt x="2382363" y="3257509"/>
                    </a:lnTo>
                    <a:cubicBezTo>
                      <a:pt x="2569982" y="3257509"/>
                      <a:pt x="2722543" y="3104856"/>
                      <a:pt x="2722543" y="2917339"/>
                    </a:cubicBezTo>
                    <a:lnTo>
                      <a:pt x="2722543" y="340180"/>
                    </a:lnTo>
                    <a:cubicBezTo>
                      <a:pt x="2722543" y="152561"/>
                      <a:pt x="2569982" y="0"/>
                      <a:pt x="2382363" y="0"/>
                    </a:cubicBezTo>
                    <a:moveTo>
                      <a:pt x="520345" y="520428"/>
                    </a:moveTo>
                    <a:lnTo>
                      <a:pt x="2202105" y="520428"/>
                    </a:lnTo>
                    <a:lnTo>
                      <a:pt x="2202105" y="2199253"/>
                    </a:lnTo>
                    <a:lnTo>
                      <a:pt x="520345" y="2199253"/>
                    </a:lnTo>
                    <a:close/>
                    <a:moveTo>
                      <a:pt x="719190" y="2859268"/>
                    </a:moveTo>
                    <a:cubicBezTo>
                      <a:pt x="616133" y="2859268"/>
                      <a:pt x="531479" y="2775543"/>
                      <a:pt x="531479" y="2671557"/>
                    </a:cubicBezTo>
                    <a:cubicBezTo>
                      <a:pt x="531479" y="2568510"/>
                      <a:pt x="616133" y="2484776"/>
                      <a:pt x="719190" y="2484776"/>
                    </a:cubicBezTo>
                    <a:cubicBezTo>
                      <a:pt x="823167" y="2484776"/>
                      <a:pt x="906901" y="2568510"/>
                      <a:pt x="906901" y="2671557"/>
                    </a:cubicBezTo>
                    <a:cubicBezTo>
                      <a:pt x="906901" y="2775543"/>
                      <a:pt x="823167" y="2859268"/>
                      <a:pt x="719190" y="2859268"/>
                    </a:cubicBezTo>
                    <a:moveTo>
                      <a:pt x="2091871" y="2859268"/>
                    </a:moveTo>
                    <a:cubicBezTo>
                      <a:pt x="1988814" y="2859268"/>
                      <a:pt x="1904161" y="2775543"/>
                      <a:pt x="1904161" y="2671557"/>
                    </a:cubicBezTo>
                    <a:cubicBezTo>
                      <a:pt x="1904161" y="2568510"/>
                      <a:pt x="1988814" y="2484776"/>
                      <a:pt x="2091871" y="2484776"/>
                    </a:cubicBezTo>
                    <a:cubicBezTo>
                      <a:pt x="2195848" y="2484776"/>
                      <a:pt x="2279582" y="2568510"/>
                      <a:pt x="2279582" y="2671557"/>
                    </a:cubicBezTo>
                    <a:cubicBezTo>
                      <a:pt x="2279582" y="2775543"/>
                      <a:pt x="2195848" y="2859268"/>
                      <a:pt x="2091871" y="2859268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47" name="Freeform: Shape 246">
                <a:extLst>
                  <a:ext uri="{FF2B5EF4-FFF2-40B4-BE49-F238E27FC236}">
                    <a16:creationId xmlns:a16="http://schemas.microsoft.com/office/drawing/2014/main" id="{8B822E86-54D2-F280-788E-BF34F6D16766}"/>
                  </a:ext>
                </a:extLst>
              </p:cNvPr>
              <p:cNvSpPr/>
              <p:nvPr/>
            </p:nvSpPr>
            <p:spPr>
              <a:xfrm>
                <a:off x="5667743" y="1189817"/>
                <a:ext cx="856660" cy="1129029"/>
              </a:xfrm>
              <a:custGeom>
                <a:avLst/>
                <a:gdLst>
                  <a:gd name="connsiteX0" fmla="*/ 856661 w 856660"/>
                  <a:gd name="connsiteY0" fmla="*/ 215315 h 1129029"/>
                  <a:gd name="connsiteX1" fmla="*/ 641345 w 856660"/>
                  <a:gd name="connsiteY1" fmla="*/ 0 h 1129029"/>
                  <a:gd name="connsiteX2" fmla="*/ 214487 w 856660"/>
                  <a:gd name="connsiteY2" fmla="*/ 0 h 1129029"/>
                  <a:gd name="connsiteX3" fmla="*/ 0 w 856660"/>
                  <a:gd name="connsiteY3" fmla="*/ 215315 h 1129029"/>
                  <a:gd name="connsiteX4" fmla="*/ 0 w 856660"/>
                  <a:gd name="connsiteY4" fmla="*/ 1129030 h 1129029"/>
                  <a:gd name="connsiteX5" fmla="*/ 856661 w 856660"/>
                  <a:gd name="connsiteY5" fmla="*/ 1129030 h 1129029"/>
                  <a:gd name="connsiteX6" fmla="*/ 856661 w 856660"/>
                  <a:gd name="connsiteY6" fmla="*/ 215315 h 1129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56660" h="1129029">
                    <a:moveTo>
                      <a:pt x="856661" y="215315"/>
                    </a:moveTo>
                    <a:cubicBezTo>
                      <a:pt x="856661" y="96618"/>
                      <a:pt x="760045" y="0"/>
                      <a:pt x="641345" y="0"/>
                    </a:cubicBezTo>
                    <a:lnTo>
                      <a:pt x="214487" y="0"/>
                    </a:lnTo>
                    <a:cubicBezTo>
                      <a:pt x="95696" y="0"/>
                      <a:pt x="0" y="96618"/>
                      <a:pt x="0" y="215315"/>
                    </a:cubicBezTo>
                    <a:lnTo>
                      <a:pt x="0" y="1129030"/>
                    </a:lnTo>
                    <a:lnTo>
                      <a:pt x="856661" y="1129030"/>
                    </a:lnTo>
                    <a:lnTo>
                      <a:pt x="856661" y="215315"/>
                    </a:lnTo>
                    <a:close/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48" name="Freeform: Shape 247">
                <a:extLst>
                  <a:ext uri="{FF2B5EF4-FFF2-40B4-BE49-F238E27FC236}">
                    <a16:creationId xmlns:a16="http://schemas.microsoft.com/office/drawing/2014/main" id="{4A6FE8EC-5D5E-A5CF-9FC4-DEA9EDF40700}"/>
                  </a:ext>
                </a:extLst>
              </p:cNvPr>
              <p:cNvSpPr/>
              <p:nvPr/>
            </p:nvSpPr>
            <p:spPr>
              <a:xfrm>
                <a:off x="5853034" y="3390822"/>
                <a:ext cx="485931" cy="759391"/>
              </a:xfrm>
              <a:custGeom>
                <a:avLst/>
                <a:gdLst>
                  <a:gd name="connsiteX0" fmla="*/ 0 w 485931"/>
                  <a:gd name="connsiteY0" fmla="*/ 515827 h 759391"/>
                  <a:gd name="connsiteX1" fmla="*/ 242276 w 485931"/>
                  <a:gd name="connsiteY1" fmla="*/ 759392 h 759391"/>
                  <a:gd name="connsiteX2" fmla="*/ 485932 w 485931"/>
                  <a:gd name="connsiteY2" fmla="*/ 515827 h 759391"/>
                  <a:gd name="connsiteX3" fmla="*/ 242276 w 485931"/>
                  <a:gd name="connsiteY3" fmla="*/ 0 h 759391"/>
                  <a:gd name="connsiteX4" fmla="*/ 0 w 485931"/>
                  <a:gd name="connsiteY4" fmla="*/ 515827 h 759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931" h="759391">
                    <a:moveTo>
                      <a:pt x="0" y="515827"/>
                    </a:moveTo>
                    <a:cubicBezTo>
                      <a:pt x="0" y="650537"/>
                      <a:pt x="108946" y="759392"/>
                      <a:pt x="242276" y="759392"/>
                    </a:cubicBezTo>
                    <a:cubicBezTo>
                      <a:pt x="376986" y="759392"/>
                      <a:pt x="485932" y="650537"/>
                      <a:pt x="485932" y="515827"/>
                    </a:cubicBezTo>
                    <a:cubicBezTo>
                      <a:pt x="485932" y="381127"/>
                      <a:pt x="242276" y="0"/>
                      <a:pt x="242276" y="0"/>
                    </a:cubicBezTo>
                    <a:cubicBezTo>
                      <a:pt x="242276" y="0"/>
                      <a:pt x="0" y="381127"/>
                      <a:pt x="0" y="515827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grpSp>
          <p:nvGrpSpPr>
            <p:cNvPr id="234" name="Graphic 88">
              <a:extLst>
                <a:ext uri="{FF2B5EF4-FFF2-40B4-BE49-F238E27FC236}">
                  <a16:creationId xmlns:a16="http://schemas.microsoft.com/office/drawing/2014/main" id="{34D1D288-2D08-78CE-428B-9E2108DD0FC2}"/>
                </a:ext>
              </a:extLst>
            </p:cNvPr>
            <p:cNvGrpSpPr/>
            <p:nvPr/>
          </p:nvGrpSpPr>
          <p:grpSpPr>
            <a:xfrm>
              <a:off x="1139675" y="3752230"/>
              <a:ext cx="178560" cy="256392"/>
              <a:chOff x="4397825" y="990600"/>
              <a:chExt cx="3396366" cy="4876800"/>
            </a:xfrm>
            <a:solidFill>
              <a:srgbClr val="E29018"/>
            </a:solidFill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9461D0F4-ED7D-31E0-5A38-E1466007CDCA}"/>
                  </a:ext>
                </a:extLst>
              </p:cNvPr>
              <p:cNvSpPr/>
              <p:nvPr/>
            </p:nvSpPr>
            <p:spPr>
              <a:xfrm>
                <a:off x="5355755" y="990600"/>
                <a:ext cx="1393383" cy="1741712"/>
              </a:xfrm>
              <a:custGeom>
                <a:avLst/>
                <a:gdLst>
                  <a:gd name="connsiteX0" fmla="*/ 112147 w 1393383"/>
                  <a:gd name="connsiteY0" fmla="*/ 1710338 h 1741712"/>
                  <a:gd name="connsiteX1" fmla="*/ 159268 w 1393383"/>
                  <a:gd name="connsiteY1" fmla="*/ 1726911 h 1741712"/>
                  <a:gd name="connsiteX2" fmla="*/ 194367 w 1393383"/>
                  <a:gd name="connsiteY2" fmla="*/ 1739256 h 1741712"/>
                  <a:gd name="connsiteX3" fmla="*/ 201359 w 1393383"/>
                  <a:gd name="connsiteY3" fmla="*/ 1741713 h 1741712"/>
                  <a:gd name="connsiteX4" fmla="*/ 255060 w 1393383"/>
                  <a:gd name="connsiteY4" fmla="*/ 1741713 h 1741712"/>
                  <a:gd name="connsiteX5" fmla="*/ 441036 w 1393383"/>
                  <a:gd name="connsiteY5" fmla="*/ 1387088 h 1741712"/>
                  <a:gd name="connsiteX6" fmla="*/ 451495 w 1393383"/>
                  <a:gd name="connsiteY6" fmla="*/ 1372524 h 1741712"/>
                  <a:gd name="connsiteX7" fmla="*/ 497729 w 1393383"/>
                  <a:gd name="connsiteY7" fmla="*/ 1312136 h 1741712"/>
                  <a:gd name="connsiteX8" fmla="*/ 521465 w 1393383"/>
                  <a:gd name="connsiteY8" fmla="*/ 1283265 h 1741712"/>
                  <a:gd name="connsiteX9" fmla="*/ 556879 w 1393383"/>
                  <a:gd name="connsiteY9" fmla="*/ 1241641 h 1741712"/>
                  <a:gd name="connsiteX10" fmla="*/ 578330 w 1393383"/>
                  <a:gd name="connsiteY10" fmla="*/ 1217647 h 1741712"/>
                  <a:gd name="connsiteX11" fmla="*/ 610457 w 1393383"/>
                  <a:gd name="connsiteY11" fmla="*/ 1183272 h 1741712"/>
                  <a:gd name="connsiteX12" fmla="*/ 957958 w 1393383"/>
                  <a:gd name="connsiteY12" fmla="*/ 696687 h 1741712"/>
                  <a:gd name="connsiteX13" fmla="*/ 1045045 w 1393383"/>
                  <a:gd name="connsiteY13" fmla="*/ 783774 h 1741712"/>
                  <a:gd name="connsiteX14" fmla="*/ 957958 w 1393383"/>
                  <a:gd name="connsiteY14" fmla="*/ 870861 h 1741712"/>
                  <a:gd name="connsiteX15" fmla="*/ 818055 w 1393383"/>
                  <a:gd name="connsiteY15" fmla="*/ 1010974 h 1741712"/>
                  <a:gd name="connsiteX16" fmla="*/ 834419 w 1393383"/>
                  <a:gd name="connsiteY16" fmla="*/ 1002116 h 1741712"/>
                  <a:gd name="connsiteX17" fmla="*/ 890149 w 1393383"/>
                  <a:gd name="connsiteY17" fmla="*/ 971941 h 1741712"/>
                  <a:gd name="connsiteX18" fmla="*/ 931231 w 1393383"/>
                  <a:gd name="connsiteY18" fmla="*/ 953033 h 1741712"/>
                  <a:gd name="connsiteX19" fmla="*/ 979761 w 1393383"/>
                  <a:gd name="connsiteY19" fmla="*/ 933774 h 1741712"/>
                  <a:gd name="connsiteX20" fmla="*/ 1011146 w 1393383"/>
                  <a:gd name="connsiteY20" fmla="*/ 922725 h 1741712"/>
                  <a:gd name="connsiteX21" fmla="*/ 1079049 w 1393383"/>
                  <a:gd name="connsiteY21" fmla="*/ 904065 h 1741712"/>
                  <a:gd name="connsiteX22" fmla="*/ 1105319 w 1393383"/>
                  <a:gd name="connsiteY22" fmla="*/ 898246 h 1741712"/>
                  <a:gd name="connsiteX23" fmla="*/ 1179805 w 1393383"/>
                  <a:gd name="connsiteY23" fmla="*/ 885225 h 1741712"/>
                  <a:gd name="connsiteX24" fmla="*/ 1191540 w 1393383"/>
                  <a:gd name="connsiteY24" fmla="*/ 883796 h 1741712"/>
                  <a:gd name="connsiteX25" fmla="*/ 1367066 w 1393383"/>
                  <a:gd name="connsiteY25" fmla="*/ 871766 h 1741712"/>
                  <a:gd name="connsiteX26" fmla="*/ 1368638 w 1393383"/>
                  <a:gd name="connsiteY26" fmla="*/ 871699 h 1741712"/>
                  <a:gd name="connsiteX27" fmla="*/ 1393384 w 1393383"/>
                  <a:gd name="connsiteY27" fmla="*/ 696678 h 1741712"/>
                  <a:gd name="connsiteX28" fmla="*/ 1020842 w 1393383"/>
                  <a:gd name="connsiteY28" fmla="*/ 293818 h 1741712"/>
                  <a:gd name="connsiteX29" fmla="*/ 957948 w 1393383"/>
                  <a:gd name="connsiteY29" fmla="*/ 210131 h 1741712"/>
                  <a:gd name="connsiteX30" fmla="*/ 957948 w 1393383"/>
                  <a:gd name="connsiteY30" fmla="*/ 87087 h 1741712"/>
                  <a:gd name="connsiteX31" fmla="*/ 870861 w 1393383"/>
                  <a:gd name="connsiteY31" fmla="*/ 0 h 1741712"/>
                  <a:gd name="connsiteX32" fmla="*/ 783774 w 1393383"/>
                  <a:gd name="connsiteY32" fmla="*/ 87087 h 1741712"/>
                  <a:gd name="connsiteX33" fmla="*/ 783774 w 1393383"/>
                  <a:gd name="connsiteY33" fmla="*/ 178422 h 1741712"/>
                  <a:gd name="connsiteX34" fmla="*/ 704421 w 1393383"/>
                  <a:gd name="connsiteY34" fmla="*/ 265166 h 1741712"/>
                  <a:gd name="connsiteX35" fmla="*/ 507502 w 1393383"/>
                  <a:gd name="connsiteY35" fmla="*/ 310496 h 1741712"/>
                  <a:gd name="connsiteX36" fmla="*/ 440817 w 1393383"/>
                  <a:gd name="connsiteY36" fmla="*/ 309744 h 1741712"/>
                  <a:gd name="connsiteX37" fmla="*/ 394230 w 1393383"/>
                  <a:gd name="connsiteY37" fmla="*/ 262023 h 1741712"/>
                  <a:gd name="connsiteX38" fmla="*/ 318240 w 1393383"/>
                  <a:gd name="connsiteY38" fmla="*/ 72123 h 1741712"/>
                  <a:gd name="connsiteX39" fmla="*/ 245812 w 1393383"/>
                  <a:gd name="connsiteY39" fmla="*/ 38938 h 1741712"/>
                  <a:gd name="connsiteX40" fmla="*/ 208912 w 1393383"/>
                  <a:gd name="connsiteY40" fmla="*/ 109538 h 1741712"/>
                  <a:gd name="connsiteX41" fmla="*/ 291494 w 1393383"/>
                  <a:gd name="connsiteY41" fmla="*/ 398516 h 1741712"/>
                  <a:gd name="connsiteX42" fmla="*/ 273758 w 1393383"/>
                  <a:gd name="connsiteY42" fmla="*/ 479222 h 1741712"/>
                  <a:gd name="connsiteX43" fmla="*/ 273758 w 1393383"/>
                  <a:gd name="connsiteY43" fmla="*/ 479222 h 1741712"/>
                  <a:gd name="connsiteX44" fmla="*/ 0 w 1393383"/>
                  <a:gd name="connsiteY44" fmla="*/ 1575359 h 1741712"/>
                  <a:gd name="connsiteX45" fmla="*/ 0 w 1393383"/>
                  <a:gd name="connsiteY45" fmla="*/ 1670752 h 1741712"/>
                  <a:gd name="connsiteX46" fmla="*/ 1857 w 1393383"/>
                  <a:gd name="connsiteY46" fmla="*/ 1671438 h 1741712"/>
                  <a:gd name="connsiteX47" fmla="*/ 112147 w 1393383"/>
                  <a:gd name="connsiteY47" fmla="*/ 1710338 h 1741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1393383" h="1741712">
                    <a:moveTo>
                      <a:pt x="112147" y="1710338"/>
                    </a:moveTo>
                    <a:cubicBezTo>
                      <a:pt x="128702" y="1716091"/>
                      <a:pt x="143599" y="1721425"/>
                      <a:pt x="159268" y="1726911"/>
                    </a:cubicBezTo>
                    <a:cubicBezTo>
                      <a:pt x="170974" y="1731007"/>
                      <a:pt x="182937" y="1735122"/>
                      <a:pt x="194367" y="1739256"/>
                    </a:cubicBezTo>
                    <a:cubicBezTo>
                      <a:pt x="196587" y="1740065"/>
                      <a:pt x="199158" y="1740913"/>
                      <a:pt x="201359" y="1741713"/>
                    </a:cubicBezTo>
                    <a:lnTo>
                      <a:pt x="255060" y="1741713"/>
                    </a:lnTo>
                    <a:cubicBezTo>
                      <a:pt x="296561" y="1613840"/>
                      <a:pt x="359445" y="1493939"/>
                      <a:pt x="441036" y="1387088"/>
                    </a:cubicBezTo>
                    <a:cubicBezTo>
                      <a:pt x="444532" y="1382220"/>
                      <a:pt x="447942" y="1377382"/>
                      <a:pt x="451495" y="1372524"/>
                    </a:cubicBezTo>
                    <a:cubicBezTo>
                      <a:pt x="466582" y="1351969"/>
                      <a:pt x="481994" y="1331843"/>
                      <a:pt x="497729" y="1312136"/>
                    </a:cubicBezTo>
                    <a:cubicBezTo>
                      <a:pt x="505473" y="1302410"/>
                      <a:pt x="513493" y="1292895"/>
                      <a:pt x="521465" y="1283265"/>
                    </a:cubicBezTo>
                    <a:cubicBezTo>
                      <a:pt x="533190" y="1269054"/>
                      <a:pt x="544992" y="1255176"/>
                      <a:pt x="556879" y="1241641"/>
                    </a:cubicBezTo>
                    <a:cubicBezTo>
                      <a:pt x="563975" y="1233573"/>
                      <a:pt x="571081" y="1225601"/>
                      <a:pt x="578330" y="1217647"/>
                    </a:cubicBezTo>
                    <a:cubicBezTo>
                      <a:pt x="589083" y="1205817"/>
                      <a:pt x="599751" y="1194445"/>
                      <a:pt x="610457" y="1183272"/>
                    </a:cubicBezTo>
                    <a:cubicBezTo>
                      <a:pt x="619068" y="987247"/>
                      <a:pt x="699278" y="696687"/>
                      <a:pt x="957958" y="696687"/>
                    </a:cubicBezTo>
                    <a:cubicBezTo>
                      <a:pt x="1006050" y="696687"/>
                      <a:pt x="1045045" y="735673"/>
                      <a:pt x="1045045" y="783774"/>
                    </a:cubicBezTo>
                    <a:cubicBezTo>
                      <a:pt x="1045045" y="831866"/>
                      <a:pt x="1006059" y="870861"/>
                      <a:pt x="957958" y="870861"/>
                    </a:cubicBezTo>
                    <a:cubicBezTo>
                      <a:pt x="885177" y="870861"/>
                      <a:pt x="842763" y="936612"/>
                      <a:pt x="818055" y="1010974"/>
                    </a:cubicBezTo>
                    <a:cubicBezTo>
                      <a:pt x="823503" y="1007602"/>
                      <a:pt x="828970" y="1005326"/>
                      <a:pt x="834419" y="1002116"/>
                    </a:cubicBezTo>
                    <a:cubicBezTo>
                      <a:pt x="853002" y="991172"/>
                      <a:pt x="871585" y="981113"/>
                      <a:pt x="890149" y="971941"/>
                    </a:cubicBezTo>
                    <a:cubicBezTo>
                      <a:pt x="903827" y="965178"/>
                      <a:pt x="917524" y="958920"/>
                      <a:pt x="931231" y="953033"/>
                    </a:cubicBezTo>
                    <a:cubicBezTo>
                      <a:pt x="947423" y="946023"/>
                      <a:pt x="963606" y="939603"/>
                      <a:pt x="979761" y="933774"/>
                    </a:cubicBezTo>
                    <a:cubicBezTo>
                      <a:pt x="990219" y="930021"/>
                      <a:pt x="1000678" y="926049"/>
                      <a:pt x="1011146" y="922725"/>
                    </a:cubicBezTo>
                    <a:cubicBezTo>
                      <a:pt x="1033853" y="915476"/>
                      <a:pt x="1056484" y="909428"/>
                      <a:pt x="1079049" y="904065"/>
                    </a:cubicBezTo>
                    <a:cubicBezTo>
                      <a:pt x="1087803" y="902008"/>
                      <a:pt x="1096556" y="900046"/>
                      <a:pt x="1105319" y="898246"/>
                    </a:cubicBezTo>
                    <a:cubicBezTo>
                      <a:pt x="1130265" y="893035"/>
                      <a:pt x="1155116" y="888616"/>
                      <a:pt x="1179805" y="885225"/>
                    </a:cubicBezTo>
                    <a:cubicBezTo>
                      <a:pt x="1183710" y="884701"/>
                      <a:pt x="1187625" y="884291"/>
                      <a:pt x="1191540" y="883796"/>
                    </a:cubicBezTo>
                    <a:cubicBezTo>
                      <a:pt x="1249794" y="876691"/>
                      <a:pt x="1308383" y="872681"/>
                      <a:pt x="1367066" y="871766"/>
                    </a:cubicBezTo>
                    <a:lnTo>
                      <a:pt x="1368638" y="871699"/>
                    </a:lnTo>
                    <a:cubicBezTo>
                      <a:pt x="1384345" y="814654"/>
                      <a:pt x="1392660" y="755837"/>
                      <a:pt x="1393384" y="696678"/>
                    </a:cubicBezTo>
                    <a:cubicBezTo>
                      <a:pt x="1393384" y="520122"/>
                      <a:pt x="1243660" y="358197"/>
                      <a:pt x="1020842" y="293818"/>
                    </a:cubicBezTo>
                    <a:cubicBezTo>
                      <a:pt x="983590" y="283026"/>
                      <a:pt x="957958" y="248917"/>
                      <a:pt x="957948" y="210131"/>
                    </a:cubicBezTo>
                    <a:lnTo>
                      <a:pt x="957948" y="87087"/>
                    </a:lnTo>
                    <a:cubicBezTo>
                      <a:pt x="957948" y="38995"/>
                      <a:pt x="918963" y="0"/>
                      <a:pt x="870861" y="0"/>
                    </a:cubicBezTo>
                    <a:cubicBezTo>
                      <a:pt x="822760" y="0"/>
                      <a:pt x="783774" y="38986"/>
                      <a:pt x="783774" y="87087"/>
                    </a:cubicBezTo>
                    <a:lnTo>
                      <a:pt x="783774" y="178422"/>
                    </a:lnTo>
                    <a:cubicBezTo>
                      <a:pt x="783765" y="223514"/>
                      <a:pt x="749341" y="261147"/>
                      <a:pt x="704421" y="265166"/>
                    </a:cubicBezTo>
                    <a:cubicBezTo>
                      <a:pt x="636918" y="270586"/>
                      <a:pt x="570576" y="285855"/>
                      <a:pt x="507502" y="310496"/>
                    </a:cubicBezTo>
                    <a:cubicBezTo>
                      <a:pt x="486051" y="319107"/>
                      <a:pt x="462058" y="318840"/>
                      <a:pt x="440817" y="309744"/>
                    </a:cubicBezTo>
                    <a:cubicBezTo>
                      <a:pt x="419567" y="300647"/>
                      <a:pt x="402803" y="283483"/>
                      <a:pt x="394230" y="262023"/>
                    </a:cubicBezTo>
                    <a:lnTo>
                      <a:pt x="318240" y="72123"/>
                    </a:lnTo>
                    <a:cubicBezTo>
                      <a:pt x="306772" y="43558"/>
                      <a:pt x="274939" y="28966"/>
                      <a:pt x="245812" y="38938"/>
                    </a:cubicBezTo>
                    <a:cubicBezTo>
                      <a:pt x="216684" y="48911"/>
                      <a:pt x="200473" y="79934"/>
                      <a:pt x="208912" y="109538"/>
                    </a:cubicBezTo>
                    <a:lnTo>
                      <a:pt x="291494" y="398516"/>
                    </a:lnTo>
                    <a:cubicBezTo>
                      <a:pt x="299561" y="426691"/>
                      <a:pt x="292903" y="457029"/>
                      <a:pt x="273758" y="479222"/>
                    </a:cubicBezTo>
                    <a:lnTo>
                      <a:pt x="273758" y="479222"/>
                    </a:lnTo>
                    <a:cubicBezTo>
                      <a:pt x="92107" y="690305"/>
                      <a:pt x="0" y="1059142"/>
                      <a:pt x="0" y="1575359"/>
                    </a:cubicBezTo>
                    <a:lnTo>
                      <a:pt x="0" y="1670752"/>
                    </a:lnTo>
                    <a:lnTo>
                      <a:pt x="1857" y="1671438"/>
                    </a:lnTo>
                    <a:cubicBezTo>
                      <a:pt x="40300" y="1685525"/>
                      <a:pt x="77229" y="1698289"/>
                      <a:pt x="112147" y="171033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A87B6810-2940-EF2B-B700-3005A0358152}"/>
                  </a:ext>
                </a:extLst>
              </p:cNvPr>
              <p:cNvSpPr/>
              <p:nvPr/>
            </p:nvSpPr>
            <p:spPr>
              <a:xfrm>
                <a:off x="4397825" y="2717738"/>
                <a:ext cx="1306287" cy="1931223"/>
              </a:xfrm>
              <a:custGeom>
                <a:avLst/>
                <a:gdLst>
                  <a:gd name="connsiteX0" fmla="*/ 343453 w 1306287"/>
                  <a:gd name="connsiteY0" fmla="*/ 1467604 h 1931223"/>
                  <a:gd name="connsiteX1" fmla="*/ 373856 w 1306287"/>
                  <a:gd name="connsiteY1" fmla="*/ 1433457 h 1931223"/>
                  <a:gd name="connsiteX2" fmla="*/ 561080 w 1306287"/>
                  <a:gd name="connsiteY2" fmla="*/ 1273151 h 1931223"/>
                  <a:gd name="connsiteX3" fmla="*/ 1306287 w 1306287"/>
                  <a:gd name="connsiteY3" fmla="*/ 362913 h 1931223"/>
                  <a:gd name="connsiteX4" fmla="*/ 1302963 w 1306287"/>
                  <a:gd name="connsiteY4" fmla="*/ 328595 h 1931223"/>
                  <a:gd name="connsiteX5" fmla="*/ 1301248 w 1306287"/>
                  <a:gd name="connsiteY5" fmla="*/ 322308 h 1931223"/>
                  <a:gd name="connsiteX6" fmla="*/ 1292514 w 1306287"/>
                  <a:gd name="connsiteY6" fmla="*/ 298077 h 1931223"/>
                  <a:gd name="connsiteX7" fmla="*/ 1290476 w 1306287"/>
                  <a:gd name="connsiteY7" fmla="*/ 293990 h 1931223"/>
                  <a:gd name="connsiteX8" fmla="*/ 1278874 w 1306287"/>
                  <a:gd name="connsiteY8" fmla="*/ 278179 h 1931223"/>
                  <a:gd name="connsiteX9" fmla="*/ 1244718 w 1306287"/>
                  <a:gd name="connsiteY9" fmla="*/ 250318 h 1931223"/>
                  <a:gd name="connsiteX10" fmla="*/ 1238298 w 1306287"/>
                  <a:gd name="connsiteY10" fmla="*/ 241879 h 1931223"/>
                  <a:gd name="connsiteX11" fmla="*/ 1091870 w 1306287"/>
                  <a:gd name="connsiteY11" fmla="*/ 175680 h 1931223"/>
                  <a:gd name="connsiteX12" fmla="*/ 1053055 w 1306287"/>
                  <a:gd name="connsiteY12" fmla="*/ 161945 h 1931223"/>
                  <a:gd name="connsiteX13" fmla="*/ 1012165 w 1306287"/>
                  <a:gd name="connsiteY13" fmla="*/ 147582 h 1931223"/>
                  <a:gd name="connsiteX14" fmla="*/ 657739 w 1306287"/>
                  <a:gd name="connsiteY14" fmla="*/ 5383 h 1931223"/>
                  <a:gd name="connsiteX15" fmla="*/ 652758 w 1306287"/>
                  <a:gd name="connsiteY15" fmla="*/ 3897 h 1931223"/>
                  <a:gd name="connsiteX16" fmla="*/ 648976 w 1306287"/>
                  <a:gd name="connsiteY16" fmla="*/ 3516 h 1931223"/>
                  <a:gd name="connsiteX17" fmla="*/ 322402 w 1306287"/>
                  <a:gd name="connsiteY17" fmla="*/ 153792 h 1931223"/>
                  <a:gd name="connsiteX18" fmla="*/ 319135 w 1306287"/>
                  <a:gd name="connsiteY18" fmla="*/ 155945 h 1931223"/>
                  <a:gd name="connsiteX19" fmla="*/ 0 w 1306287"/>
                  <a:gd name="connsiteY19" fmla="*/ 1146687 h 1931223"/>
                  <a:gd name="connsiteX20" fmla="*/ 75438 w 1306287"/>
                  <a:gd name="connsiteY20" fmla="*/ 1931224 h 1931223"/>
                  <a:gd name="connsiteX21" fmla="*/ 87087 w 1306287"/>
                  <a:gd name="connsiteY21" fmla="*/ 1930462 h 1931223"/>
                  <a:gd name="connsiteX22" fmla="*/ 109328 w 1306287"/>
                  <a:gd name="connsiteY22" fmla="*/ 1928814 h 1931223"/>
                  <a:gd name="connsiteX23" fmla="*/ 110985 w 1306287"/>
                  <a:gd name="connsiteY23" fmla="*/ 1928166 h 1931223"/>
                  <a:gd name="connsiteX24" fmla="*/ 190367 w 1306287"/>
                  <a:gd name="connsiteY24" fmla="*/ 1852509 h 1931223"/>
                  <a:gd name="connsiteX25" fmla="*/ 190891 w 1306287"/>
                  <a:gd name="connsiteY25" fmla="*/ 1851214 h 1931223"/>
                  <a:gd name="connsiteX26" fmla="*/ 226686 w 1306287"/>
                  <a:gd name="connsiteY26" fmla="*/ 1738085 h 1931223"/>
                  <a:gd name="connsiteX27" fmla="*/ 341043 w 1306287"/>
                  <a:gd name="connsiteY27" fmla="*/ 1470985 h 1931223"/>
                  <a:gd name="connsiteX28" fmla="*/ 343453 w 1306287"/>
                  <a:gd name="connsiteY28" fmla="*/ 1467604 h 1931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306287" h="1931223">
                    <a:moveTo>
                      <a:pt x="343453" y="1467604"/>
                    </a:moveTo>
                    <a:cubicBezTo>
                      <a:pt x="352920" y="1455650"/>
                      <a:pt x="363074" y="1444249"/>
                      <a:pt x="373856" y="1433457"/>
                    </a:cubicBezTo>
                    <a:cubicBezTo>
                      <a:pt x="414042" y="1393233"/>
                      <a:pt x="478927" y="1340245"/>
                      <a:pt x="561080" y="1273151"/>
                    </a:cubicBezTo>
                    <a:cubicBezTo>
                      <a:pt x="821531" y="1060372"/>
                      <a:pt x="1306287" y="664313"/>
                      <a:pt x="1306287" y="362913"/>
                    </a:cubicBezTo>
                    <a:cubicBezTo>
                      <a:pt x="1306325" y="351388"/>
                      <a:pt x="1305211" y="339891"/>
                      <a:pt x="1302963" y="328595"/>
                    </a:cubicBezTo>
                    <a:cubicBezTo>
                      <a:pt x="1302496" y="326271"/>
                      <a:pt x="1301791" y="324470"/>
                      <a:pt x="1301248" y="322308"/>
                    </a:cubicBezTo>
                    <a:cubicBezTo>
                      <a:pt x="1299229" y="313936"/>
                      <a:pt x="1296305" y="305811"/>
                      <a:pt x="1292514" y="298077"/>
                    </a:cubicBezTo>
                    <a:cubicBezTo>
                      <a:pt x="1291828" y="296724"/>
                      <a:pt x="1291180" y="295257"/>
                      <a:pt x="1290476" y="293990"/>
                    </a:cubicBezTo>
                    <a:cubicBezTo>
                      <a:pt x="1287047" y="288409"/>
                      <a:pt x="1283170" y="283122"/>
                      <a:pt x="1278874" y="278179"/>
                    </a:cubicBezTo>
                    <a:cubicBezTo>
                      <a:pt x="1266911" y="269626"/>
                      <a:pt x="1255500" y="260320"/>
                      <a:pt x="1244718" y="250318"/>
                    </a:cubicBezTo>
                    <a:cubicBezTo>
                      <a:pt x="1242155" y="247756"/>
                      <a:pt x="1240650" y="244575"/>
                      <a:pt x="1238298" y="241879"/>
                    </a:cubicBezTo>
                    <a:cubicBezTo>
                      <a:pt x="1192025" y="214580"/>
                      <a:pt x="1142924" y="192387"/>
                      <a:pt x="1091870" y="175680"/>
                    </a:cubicBezTo>
                    <a:cubicBezTo>
                      <a:pt x="1079421" y="171166"/>
                      <a:pt x="1066171" y="166527"/>
                      <a:pt x="1053055" y="161945"/>
                    </a:cubicBezTo>
                    <a:cubicBezTo>
                      <a:pt x="1039521" y="157192"/>
                      <a:pt x="1027024" y="152697"/>
                      <a:pt x="1012165" y="147582"/>
                    </a:cubicBezTo>
                    <a:cubicBezTo>
                      <a:pt x="890892" y="108405"/>
                      <a:pt x="772468" y="60895"/>
                      <a:pt x="657739" y="5383"/>
                    </a:cubicBezTo>
                    <a:cubicBezTo>
                      <a:pt x="656539" y="4783"/>
                      <a:pt x="654272" y="4431"/>
                      <a:pt x="652758" y="3897"/>
                    </a:cubicBezTo>
                    <a:cubicBezTo>
                      <a:pt x="651510" y="3602"/>
                      <a:pt x="650215" y="3868"/>
                      <a:pt x="648976" y="3516"/>
                    </a:cubicBezTo>
                    <a:cubicBezTo>
                      <a:pt x="596713" y="-11114"/>
                      <a:pt x="461705" y="16356"/>
                      <a:pt x="322402" y="153792"/>
                    </a:cubicBezTo>
                    <a:cubicBezTo>
                      <a:pt x="321450" y="154735"/>
                      <a:pt x="320126" y="155049"/>
                      <a:pt x="319135" y="155945"/>
                    </a:cubicBezTo>
                    <a:cubicBezTo>
                      <a:pt x="176736" y="297896"/>
                      <a:pt x="0" y="586608"/>
                      <a:pt x="0" y="1146687"/>
                    </a:cubicBezTo>
                    <a:cubicBezTo>
                      <a:pt x="0" y="1706881"/>
                      <a:pt x="50987" y="1880284"/>
                      <a:pt x="75438" y="1931224"/>
                    </a:cubicBezTo>
                    <a:cubicBezTo>
                      <a:pt x="79305" y="1930709"/>
                      <a:pt x="83191" y="1930452"/>
                      <a:pt x="87087" y="1930462"/>
                    </a:cubicBezTo>
                    <a:cubicBezTo>
                      <a:pt x="94526" y="1930424"/>
                      <a:pt x="101965" y="1929871"/>
                      <a:pt x="109328" y="1928814"/>
                    </a:cubicBezTo>
                    <a:cubicBezTo>
                      <a:pt x="109928" y="1928709"/>
                      <a:pt x="110385" y="1928252"/>
                      <a:pt x="110985" y="1928166"/>
                    </a:cubicBezTo>
                    <a:cubicBezTo>
                      <a:pt x="148571" y="1922499"/>
                      <a:pt x="170612" y="1899753"/>
                      <a:pt x="190367" y="1852509"/>
                    </a:cubicBezTo>
                    <a:lnTo>
                      <a:pt x="190891" y="1851214"/>
                    </a:lnTo>
                    <a:cubicBezTo>
                      <a:pt x="205016" y="1814228"/>
                      <a:pt x="216970" y="1776462"/>
                      <a:pt x="226686" y="1738085"/>
                    </a:cubicBezTo>
                    <a:cubicBezTo>
                      <a:pt x="246669" y="1642330"/>
                      <a:pt x="285541" y="1551529"/>
                      <a:pt x="341043" y="1470985"/>
                    </a:cubicBezTo>
                    <a:cubicBezTo>
                      <a:pt x="341900" y="1469890"/>
                      <a:pt x="342586" y="1468709"/>
                      <a:pt x="343453" y="146760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837BA403-BBF0-9D5A-D191-78AB468DDD5B}"/>
                  </a:ext>
                </a:extLst>
              </p:cNvPr>
              <p:cNvSpPr/>
              <p:nvPr/>
            </p:nvSpPr>
            <p:spPr>
              <a:xfrm>
                <a:off x="6680028" y="2581694"/>
                <a:ext cx="504696" cy="673131"/>
              </a:xfrm>
              <a:custGeom>
                <a:avLst/>
                <a:gdLst>
                  <a:gd name="connsiteX0" fmla="*/ 157865 w 504696"/>
                  <a:gd name="connsiteY0" fmla="*/ 258737 h 673131"/>
                  <a:gd name="connsiteX1" fmla="*/ 153692 w 504696"/>
                  <a:gd name="connsiteY1" fmla="*/ 277673 h 673131"/>
                  <a:gd name="connsiteX2" fmla="*/ 153521 w 504696"/>
                  <a:gd name="connsiteY2" fmla="*/ 278187 h 673131"/>
                  <a:gd name="connsiteX3" fmla="*/ 152435 w 504696"/>
                  <a:gd name="connsiteY3" fmla="*/ 280511 h 673131"/>
                  <a:gd name="connsiteX4" fmla="*/ 136167 w 504696"/>
                  <a:gd name="connsiteY4" fmla="*/ 327365 h 673131"/>
                  <a:gd name="connsiteX5" fmla="*/ 132004 w 504696"/>
                  <a:gd name="connsiteY5" fmla="*/ 338995 h 673131"/>
                  <a:gd name="connsiteX6" fmla="*/ 130909 w 504696"/>
                  <a:gd name="connsiteY6" fmla="*/ 340785 h 673131"/>
                  <a:gd name="connsiteX7" fmla="*/ 105553 w 504696"/>
                  <a:gd name="connsiteY7" fmla="*/ 390506 h 673131"/>
                  <a:gd name="connsiteX8" fmla="*/ 99895 w 504696"/>
                  <a:gd name="connsiteY8" fmla="*/ 400907 h 673131"/>
                  <a:gd name="connsiteX9" fmla="*/ 98657 w 504696"/>
                  <a:gd name="connsiteY9" fmla="*/ 402431 h 673131"/>
                  <a:gd name="connsiteX10" fmla="*/ 87951 w 504696"/>
                  <a:gd name="connsiteY10" fmla="*/ 420310 h 673131"/>
                  <a:gd name="connsiteX11" fmla="*/ 81436 w 504696"/>
                  <a:gd name="connsiteY11" fmla="*/ 428130 h 673131"/>
                  <a:gd name="connsiteX12" fmla="*/ 43679 w 504696"/>
                  <a:gd name="connsiteY12" fmla="*/ 473364 h 673131"/>
                  <a:gd name="connsiteX13" fmla="*/ 43650 w 504696"/>
                  <a:gd name="connsiteY13" fmla="*/ 473383 h 673131"/>
                  <a:gd name="connsiteX14" fmla="*/ 43593 w 504696"/>
                  <a:gd name="connsiteY14" fmla="*/ 473450 h 673131"/>
                  <a:gd name="connsiteX15" fmla="*/ 43498 w 504696"/>
                  <a:gd name="connsiteY15" fmla="*/ 473583 h 673131"/>
                  <a:gd name="connsiteX16" fmla="*/ 43469 w 504696"/>
                  <a:gd name="connsiteY16" fmla="*/ 473621 h 673131"/>
                  <a:gd name="connsiteX17" fmla="*/ 43431 w 504696"/>
                  <a:gd name="connsiteY17" fmla="*/ 473678 h 673131"/>
                  <a:gd name="connsiteX18" fmla="*/ 12961 w 504696"/>
                  <a:gd name="connsiteY18" fmla="*/ 512807 h 673131"/>
                  <a:gd name="connsiteX19" fmla="*/ 11780 w 504696"/>
                  <a:gd name="connsiteY19" fmla="*/ 514664 h 673131"/>
                  <a:gd name="connsiteX20" fmla="*/ 4969 w 504696"/>
                  <a:gd name="connsiteY20" fmla="*/ 530266 h 673131"/>
                  <a:gd name="connsiteX21" fmla="*/ 1397 w 504696"/>
                  <a:gd name="connsiteY21" fmla="*/ 541772 h 673131"/>
                  <a:gd name="connsiteX22" fmla="*/ 111 w 504696"/>
                  <a:gd name="connsiteY22" fmla="*/ 551497 h 673131"/>
                  <a:gd name="connsiteX23" fmla="*/ 2921 w 504696"/>
                  <a:gd name="connsiteY23" fmla="*/ 572348 h 673131"/>
                  <a:gd name="connsiteX24" fmla="*/ 6731 w 504696"/>
                  <a:gd name="connsiteY24" fmla="*/ 580587 h 673131"/>
                  <a:gd name="connsiteX25" fmla="*/ 9551 w 504696"/>
                  <a:gd name="connsiteY25" fmla="*/ 585311 h 673131"/>
                  <a:gd name="connsiteX26" fmla="*/ 18666 w 504696"/>
                  <a:gd name="connsiteY26" fmla="*/ 597570 h 673131"/>
                  <a:gd name="connsiteX27" fmla="*/ 23543 w 504696"/>
                  <a:gd name="connsiteY27" fmla="*/ 602628 h 673131"/>
                  <a:gd name="connsiteX28" fmla="*/ 35440 w 504696"/>
                  <a:gd name="connsiteY28" fmla="*/ 613543 h 673131"/>
                  <a:gd name="connsiteX29" fmla="*/ 44688 w 504696"/>
                  <a:gd name="connsiteY29" fmla="*/ 620258 h 673131"/>
                  <a:gd name="connsiteX30" fmla="*/ 57252 w 504696"/>
                  <a:gd name="connsiteY30" fmla="*/ 628688 h 673131"/>
                  <a:gd name="connsiteX31" fmla="*/ 73987 w 504696"/>
                  <a:gd name="connsiteY31" fmla="*/ 637527 h 673131"/>
                  <a:gd name="connsiteX32" fmla="*/ 84189 w 504696"/>
                  <a:gd name="connsiteY32" fmla="*/ 642604 h 673131"/>
                  <a:gd name="connsiteX33" fmla="*/ 110640 w 504696"/>
                  <a:gd name="connsiteY33" fmla="*/ 652663 h 673131"/>
                  <a:gd name="connsiteX34" fmla="*/ 116535 w 504696"/>
                  <a:gd name="connsiteY34" fmla="*/ 654796 h 673131"/>
                  <a:gd name="connsiteX35" fmla="*/ 151330 w 504696"/>
                  <a:gd name="connsiteY35" fmla="*/ 663788 h 673131"/>
                  <a:gd name="connsiteX36" fmla="*/ 154255 w 504696"/>
                  <a:gd name="connsiteY36" fmla="*/ 664512 h 673131"/>
                  <a:gd name="connsiteX37" fmla="*/ 193602 w 504696"/>
                  <a:gd name="connsiteY37" fmla="*/ 670408 h 673131"/>
                  <a:gd name="connsiteX38" fmla="*/ 196822 w 504696"/>
                  <a:gd name="connsiteY38" fmla="*/ 670874 h 673131"/>
                  <a:gd name="connsiteX39" fmla="*/ 243275 w 504696"/>
                  <a:gd name="connsiteY39" fmla="*/ 673132 h 673131"/>
                  <a:gd name="connsiteX40" fmla="*/ 309722 w 504696"/>
                  <a:gd name="connsiteY40" fmla="*/ 670512 h 673131"/>
                  <a:gd name="connsiteX41" fmla="*/ 320609 w 504696"/>
                  <a:gd name="connsiteY41" fmla="*/ 669674 h 673131"/>
                  <a:gd name="connsiteX42" fmla="*/ 369729 w 504696"/>
                  <a:gd name="connsiteY42" fmla="*/ 662864 h 673131"/>
                  <a:gd name="connsiteX43" fmla="*/ 379464 w 504696"/>
                  <a:gd name="connsiteY43" fmla="*/ 660692 h 673131"/>
                  <a:gd name="connsiteX44" fmla="*/ 409601 w 504696"/>
                  <a:gd name="connsiteY44" fmla="*/ 652434 h 673131"/>
                  <a:gd name="connsiteX45" fmla="*/ 418468 w 504696"/>
                  <a:gd name="connsiteY45" fmla="*/ 649557 h 673131"/>
                  <a:gd name="connsiteX46" fmla="*/ 443262 w 504696"/>
                  <a:gd name="connsiteY46" fmla="*/ 637965 h 673131"/>
                  <a:gd name="connsiteX47" fmla="*/ 451530 w 504696"/>
                  <a:gd name="connsiteY47" fmla="*/ 632755 h 673131"/>
                  <a:gd name="connsiteX48" fmla="*/ 465579 w 504696"/>
                  <a:gd name="connsiteY48" fmla="*/ 622116 h 673131"/>
                  <a:gd name="connsiteX49" fmla="*/ 468542 w 504696"/>
                  <a:gd name="connsiteY49" fmla="*/ 619554 h 673131"/>
                  <a:gd name="connsiteX50" fmla="*/ 493764 w 504696"/>
                  <a:gd name="connsiteY50" fmla="*/ 575672 h 673131"/>
                  <a:gd name="connsiteX51" fmla="*/ 499688 w 504696"/>
                  <a:gd name="connsiteY51" fmla="*/ 563499 h 673131"/>
                  <a:gd name="connsiteX52" fmla="*/ 504517 w 504696"/>
                  <a:gd name="connsiteY52" fmla="*/ 498957 h 673131"/>
                  <a:gd name="connsiteX53" fmla="*/ 174038 w 504696"/>
                  <a:gd name="connsiteY53" fmla="*/ 0 h 673131"/>
                  <a:gd name="connsiteX54" fmla="*/ 175438 w 504696"/>
                  <a:gd name="connsiteY54" fmla="*/ 23489 h 673131"/>
                  <a:gd name="connsiteX55" fmla="*/ 176210 w 504696"/>
                  <a:gd name="connsiteY55" fmla="*/ 36471 h 673131"/>
                  <a:gd name="connsiteX56" fmla="*/ 177238 w 504696"/>
                  <a:gd name="connsiteY56" fmla="*/ 76600 h 673131"/>
                  <a:gd name="connsiteX57" fmla="*/ 177343 w 504696"/>
                  <a:gd name="connsiteY57" fmla="*/ 80610 h 673131"/>
                  <a:gd name="connsiteX58" fmla="*/ 177781 w 504696"/>
                  <a:gd name="connsiteY58" fmla="*/ 83515 h 673131"/>
                  <a:gd name="connsiteX59" fmla="*/ 177458 w 504696"/>
                  <a:gd name="connsiteY59" fmla="*/ 84944 h 673131"/>
                  <a:gd name="connsiteX60" fmla="*/ 177619 w 504696"/>
                  <a:gd name="connsiteY60" fmla="*/ 91392 h 673131"/>
                  <a:gd name="connsiteX61" fmla="*/ 177648 w 504696"/>
                  <a:gd name="connsiteY61" fmla="*/ 91516 h 673131"/>
                  <a:gd name="connsiteX62" fmla="*/ 177648 w 504696"/>
                  <a:gd name="connsiteY62" fmla="*/ 92231 h 673131"/>
                  <a:gd name="connsiteX63" fmla="*/ 177448 w 504696"/>
                  <a:gd name="connsiteY63" fmla="*/ 100879 h 673131"/>
                  <a:gd name="connsiteX64" fmla="*/ 177267 w 504696"/>
                  <a:gd name="connsiteY64" fmla="*/ 108775 h 673131"/>
                  <a:gd name="connsiteX65" fmla="*/ 177162 w 504696"/>
                  <a:gd name="connsiteY65" fmla="*/ 113347 h 673131"/>
                  <a:gd name="connsiteX66" fmla="*/ 177086 w 504696"/>
                  <a:gd name="connsiteY66" fmla="*/ 116681 h 673131"/>
                  <a:gd name="connsiteX67" fmla="*/ 176105 w 504696"/>
                  <a:gd name="connsiteY67" fmla="*/ 136579 h 673131"/>
                  <a:gd name="connsiteX68" fmla="*/ 175638 w 504696"/>
                  <a:gd name="connsiteY68" fmla="*/ 138398 h 673131"/>
                  <a:gd name="connsiteX69" fmla="*/ 173038 w 504696"/>
                  <a:gd name="connsiteY69" fmla="*/ 172517 h 673131"/>
                  <a:gd name="connsiteX70" fmla="*/ 172676 w 504696"/>
                  <a:gd name="connsiteY70" fmla="*/ 175470 h 673131"/>
                  <a:gd name="connsiteX71" fmla="*/ 172533 w 504696"/>
                  <a:gd name="connsiteY71" fmla="*/ 176803 h 673131"/>
                  <a:gd name="connsiteX72" fmla="*/ 169895 w 504696"/>
                  <a:gd name="connsiteY72" fmla="*/ 197215 h 673131"/>
                  <a:gd name="connsiteX73" fmla="*/ 169857 w 504696"/>
                  <a:gd name="connsiteY73" fmla="*/ 197472 h 673131"/>
                  <a:gd name="connsiteX74" fmla="*/ 169857 w 504696"/>
                  <a:gd name="connsiteY74" fmla="*/ 197558 h 673131"/>
                  <a:gd name="connsiteX75" fmla="*/ 169399 w 504696"/>
                  <a:gd name="connsiteY75" fmla="*/ 198930 h 673131"/>
                  <a:gd name="connsiteX76" fmla="*/ 166789 w 504696"/>
                  <a:gd name="connsiteY76" fmla="*/ 217856 h 673131"/>
                  <a:gd name="connsiteX77" fmla="*/ 166799 w 504696"/>
                  <a:gd name="connsiteY77" fmla="*/ 218056 h 673131"/>
                  <a:gd name="connsiteX78" fmla="*/ 166770 w 504696"/>
                  <a:gd name="connsiteY78" fmla="*/ 218056 h 673131"/>
                  <a:gd name="connsiteX79" fmla="*/ 157865 w 504696"/>
                  <a:gd name="connsiteY79" fmla="*/ 258737 h 673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504696" h="673131">
                    <a:moveTo>
                      <a:pt x="157865" y="258737"/>
                    </a:moveTo>
                    <a:cubicBezTo>
                      <a:pt x="156369" y="265033"/>
                      <a:pt x="155436" y="271424"/>
                      <a:pt x="153692" y="277673"/>
                    </a:cubicBezTo>
                    <a:lnTo>
                      <a:pt x="153521" y="278187"/>
                    </a:lnTo>
                    <a:cubicBezTo>
                      <a:pt x="153283" y="279035"/>
                      <a:pt x="152693" y="279673"/>
                      <a:pt x="152435" y="280511"/>
                    </a:cubicBezTo>
                    <a:cubicBezTo>
                      <a:pt x="147901" y="296427"/>
                      <a:pt x="142215" y="311915"/>
                      <a:pt x="136167" y="327365"/>
                    </a:cubicBezTo>
                    <a:cubicBezTo>
                      <a:pt x="134652" y="331213"/>
                      <a:pt x="133604" y="335175"/>
                      <a:pt x="132004" y="338995"/>
                    </a:cubicBezTo>
                    <a:cubicBezTo>
                      <a:pt x="131719" y="339661"/>
                      <a:pt x="131204" y="340128"/>
                      <a:pt x="130909" y="340785"/>
                    </a:cubicBezTo>
                    <a:cubicBezTo>
                      <a:pt x="123498" y="357873"/>
                      <a:pt x="115031" y="374475"/>
                      <a:pt x="105553" y="390506"/>
                    </a:cubicBezTo>
                    <a:cubicBezTo>
                      <a:pt x="103562" y="393925"/>
                      <a:pt x="101972" y="397526"/>
                      <a:pt x="99895" y="400907"/>
                    </a:cubicBezTo>
                    <a:cubicBezTo>
                      <a:pt x="99543" y="401479"/>
                      <a:pt x="99019" y="401869"/>
                      <a:pt x="98657" y="402431"/>
                    </a:cubicBezTo>
                    <a:cubicBezTo>
                      <a:pt x="94952" y="408337"/>
                      <a:pt x="91980" y="414566"/>
                      <a:pt x="87951" y="420310"/>
                    </a:cubicBezTo>
                    <a:cubicBezTo>
                      <a:pt x="86046" y="423062"/>
                      <a:pt x="83427" y="425424"/>
                      <a:pt x="81436" y="428130"/>
                    </a:cubicBezTo>
                    <a:cubicBezTo>
                      <a:pt x="70034" y="444160"/>
                      <a:pt x="57414" y="459286"/>
                      <a:pt x="43679" y="473364"/>
                    </a:cubicBezTo>
                    <a:lnTo>
                      <a:pt x="43650" y="473383"/>
                    </a:lnTo>
                    <a:lnTo>
                      <a:pt x="43593" y="473450"/>
                    </a:lnTo>
                    <a:lnTo>
                      <a:pt x="43498" y="473583"/>
                    </a:lnTo>
                    <a:lnTo>
                      <a:pt x="43469" y="473621"/>
                    </a:lnTo>
                    <a:lnTo>
                      <a:pt x="43431" y="473678"/>
                    </a:lnTo>
                    <a:cubicBezTo>
                      <a:pt x="31611" y="485337"/>
                      <a:pt x="21371" y="498491"/>
                      <a:pt x="12961" y="512807"/>
                    </a:cubicBezTo>
                    <a:lnTo>
                      <a:pt x="11780" y="514664"/>
                    </a:lnTo>
                    <a:cubicBezTo>
                      <a:pt x="9065" y="519665"/>
                      <a:pt x="6789" y="524885"/>
                      <a:pt x="4969" y="530266"/>
                    </a:cubicBezTo>
                    <a:cubicBezTo>
                      <a:pt x="3493" y="534010"/>
                      <a:pt x="2302" y="537848"/>
                      <a:pt x="1397" y="541772"/>
                    </a:cubicBezTo>
                    <a:cubicBezTo>
                      <a:pt x="712" y="544973"/>
                      <a:pt x="283" y="548230"/>
                      <a:pt x="111" y="551497"/>
                    </a:cubicBezTo>
                    <a:cubicBezTo>
                      <a:pt x="-346" y="558565"/>
                      <a:pt x="607" y="565652"/>
                      <a:pt x="2921" y="572348"/>
                    </a:cubicBezTo>
                    <a:cubicBezTo>
                      <a:pt x="3988" y="575177"/>
                      <a:pt x="5265" y="577939"/>
                      <a:pt x="6731" y="580587"/>
                    </a:cubicBezTo>
                    <a:cubicBezTo>
                      <a:pt x="7569" y="582158"/>
                      <a:pt x="8560" y="583730"/>
                      <a:pt x="9551" y="585311"/>
                    </a:cubicBezTo>
                    <a:cubicBezTo>
                      <a:pt x="12256" y="589636"/>
                      <a:pt x="15304" y="593731"/>
                      <a:pt x="18666" y="597570"/>
                    </a:cubicBezTo>
                    <a:cubicBezTo>
                      <a:pt x="20162" y="599275"/>
                      <a:pt x="21876" y="600942"/>
                      <a:pt x="23543" y="602628"/>
                    </a:cubicBezTo>
                    <a:cubicBezTo>
                      <a:pt x="27296" y="606485"/>
                      <a:pt x="31277" y="610133"/>
                      <a:pt x="35440" y="613543"/>
                    </a:cubicBezTo>
                    <a:cubicBezTo>
                      <a:pt x="38288" y="615839"/>
                      <a:pt x="41526" y="618039"/>
                      <a:pt x="44688" y="620258"/>
                    </a:cubicBezTo>
                    <a:cubicBezTo>
                      <a:pt x="48708" y="623116"/>
                      <a:pt x="52718" y="625964"/>
                      <a:pt x="57252" y="628688"/>
                    </a:cubicBezTo>
                    <a:cubicBezTo>
                      <a:pt x="62443" y="631784"/>
                      <a:pt x="68187" y="634651"/>
                      <a:pt x="73987" y="637527"/>
                    </a:cubicBezTo>
                    <a:cubicBezTo>
                      <a:pt x="77397" y="639223"/>
                      <a:pt x="80569" y="640994"/>
                      <a:pt x="84189" y="642604"/>
                    </a:cubicBezTo>
                    <a:cubicBezTo>
                      <a:pt x="92428" y="646243"/>
                      <a:pt x="101362" y="649548"/>
                      <a:pt x="110640" y="652663"/>
                    </a:cubicBezTo>
                    <a:cubicBezTo>
                      <a:pt x="112659" y="653348"/>
                      <a:pt x="114459" y="654148"/>
                      <a:pt x="116535" y="654796"/>
                    </a:cubicBezTo>
                    <a:cubicBezTo>
                      <a:pt x="127461" y="658244"/>
                      <a:pt x="139138" y="661216"/>
                      <a:pt x="151330" y="663788"/>
                    </a:cubicBezTo>
                    <a:lnTo>
                      <a:pt x="154255" y="664512"/>
                    </a:lnTo>
                    <a:cubicBezTo>
                      <a:pt x="166732" y="667036"/>
                      <a:pt x="179943" y="668950"/>
                      <a:pt x="193602" y="670408"/>
                    </a:cubicBezTo>
                    <a:cubicBezTo>
                      <a:pt x="194717" y="670522"/>
                      <a:pt x="195698" y="670760"/>
                      <a:pt x="196822" y="670874"/>
                    </a:cubicBezTo>
                    <a:cubicBezTo>
                      <a:pt x="211671" y="672341"/>
                      <a:pt x="227169" y="673132"/>
                      <a:pt x="243275" y="673132"/>
                    </a:cubicBezTo>
                    <a:cubicBezTo>
                      <a:pt x="268116" y="673132"/>
                      <a:pt x="289691" y="672055"/>
                      <a:pt x="309722" y="670512"/>
                    </a:cubicBezTo>
                    <a:cubicBezTo>
                      <a:pt x="313351" y="670227"/>
                      <a:pt x="317123" y="670008"/>
                      <a:pt x="320609" y="669674"/>
                    </a:cubicBezTo>
                    <a:cubicBezTo>
                      <a:pt x="338897" y="667969"/>
                      <a:pt x="355232" y="665674"/>
                      <a:pt x="369729" y="662864"/>
                    </a:cubicBezTo>
                    <a:cubicBezTo>
                      <a:pt x="373139" y="662197"/>
                      <a:pt x="376216" y="661416"/>
                      <a:pt x="379464" y="660692"/>
                    </a:cubicBezTo>
                    <a:cubicBezTo>
                      <a:pt x="389646" y="658473"/>
                      <a:pt x="399704" y="655710"/>
                      <a:pt x="409601" y="652434"/>
                    </a:cubicBezTo>
                    <a:cubicBezTo>
                      <a:pt x="412506" y="651453"/>
                      <a:pt x="415745" y="650586"/>
                      <a:pt x="418468" y="649557"/>
                    </a:cubicBezTo>
                    <a:cubicBezTo>
                      <a:pt x="427022" y="646347"/>
                      <a:pt x="435309" y="642471"/>
                      <a:pt x="443262" y="637965"/>
                    </a:cubicBezTo>
                    <a:cubicBezTo>
                      <a:pt x="446224" y="636299"/>
                      <a:pt x="448844" y="634517"/>
                      <a:pt x="451530" y="632755"/>
                    </a:cubicBezTo>
                    <a:cubicBezTo>
                      <a:pt x="456473" y="629564"/>
                      <a:pt x="461169" y="626002"/>
                      <a:pt x="465579" y="622116"/>
                    </a:cubicBezTo>
                    <a:cubicBezTo>
                      <a:pt x="466551" y="621259"/>
                      <a:pt x="467617" y="620430"/>
                      <a:pt x="468542" y="619554"/>
                    </a:cubicBezTo>
                    <a:cubicBezTo>
                      <a:pt x="480600" y="607352"/>
                      <a:pt x="489287" y="592236"/>
                      <a:pt x="493764" y="575672"/>
                    </a:cubicBezTo>
                    <a:cubicBezTo>
                      <a:pt x="495411" y="571462"/>
                      <a:pt x="497393" y="567395"/>
                      <a:pt x="499688" y="563499"/>
                    </a:cubicBezTo>
                    <a:cubicBezTo>
                      <a:pt x="503650" y="542230"/>
                      <a:pt x="505270" y="520589"/>
                      <a:pt x="504517" y="498957"/>
                    </a:cubicBezTo>
                    <a:cubicBezTo>
                      <a:pt x="485868" y="287436"/>
                      <a:pt x="361518" y="99698"/>
                      <a:pt x="174038" y="0"/>
                    </a:cubicBezTo>
                    <a:cubicBezTo>
                      <a:pt x="174676" y="7372"/>
                      <a:pt x="174943" y="15707"/>
                      <a:pt x="175438" y="23489"/>
                    </a:cubicBezTo>
                    <a:cubicBezTo>
                      <a:pt x="175724" y="27822"/>
                      <a:pt x="175981" y="32090"/>
                      <a:pt x="176210" y="36471"/>
                    </a:cubicBezTo>
                    <a:cubicBezTo>
                      <a:pt x="176867" y="49444"/>
                      <a:pt x="177133" y="62779"/>
                      <a:pt x="177238" y="76600"/>
                    </a:cubicBezTo>
                    <a:lnTo>
                      <a:pt x="177343" y="80610"/>
                    </a:lnTo>
                    <a:cubicBezTo>
                      <a:pt x="177362" y="81591"/>
                      <a:pt x="177800" y="82544"/>
                      <a:pt x="177781" y="83515"/>
                    </a:cubicBezTo>
                    <a:lnTo>
                      <a:pt x="177458" y="84944"/>
                    </a:lnTo>
                    <a:cubicBezTo>
                      <a:pt x="177467" y="87125"/>
                      <a:pt x="177629" y="89202"/>
                      <a:pt x="177619" y="91392"/>
                    </a:cubicBezTo>
                    <a:lnTo>
                      <a:pt x="177648" y="91516"/>
                    </a:lnTo>
                    <a:lnTo>
                      <a:pt x="177648" y="92231"/>
                    </a:lnTo>
                    <a:cubicBezTo>
                      <a:pt x="177629" y="95107"/>
                      <a:pt x="177496" y="97993"/>
                      <a:pt x="177448" y="100879"/>
                    </a:cubicBezTo>
                    <a:lnTo>
                      <a:pt x="177267" y="108775"/>
                    </a:lnTo>
                    <a:lnTo>
                      <a:pt x="177162" y="113347"/>
                    </a:lnTo>
                    <a:lnTo>
                      <a:pt x="177086" y="116681"/>
                    </a:lnTo>
                    <a:cubicBezTo>
                      <a:pt x="176829" y="123311"/>
                      <a:pt x="176534" y="129949"/>
                      <a:pt x="176105" y="136579"/>
                    </a:cubicBezTo>
                    <a:cubicBezTo>
                      <a:pt x="176076" y="137236"/>
                      <a:pt x="175686" y="137750"/>
                      <a:pt x="175638" y="138398"/>
                    </a:cubicBezTo>
                    <a:cubicBezTo>
                      <a:pt x="174962" y="149781"/>
                      <a:pt x="174228" y="161068"/>
                      <a:pt x="173038" y="172517"/>
                    </a:cubicBezTo>
                    <a:lnTo>
                      <a:pt x="172676" y="175470"/>
                    </a:lnTo>
                    <a:lnTo>
                      <a:pt x="172533" y="176803"/>
                    </a:lnTo>
                    <a:cubicBezTo>
                      <a:pt x="171723" y="183604"/>
                      <a:pt x="170828" y="190414"/>
                      <a:pt x="169895" y="197215"/>
                    </a:cubicBezTo>
                    <a:lnTo>
                      <a:pt x="169857" y="197472"/>
                    </a:lnTo>
                    <a:lnTo>
                      <a:pt x="169857" y="197558"/>
                    </a:lnTo>
                    <a:lnTo>
                      <a:pt x="169399" y="198930"/>
                    </a:lnTo>
                    <a:cubicBezTo>
                      <a:pt x="168494" y="205245"/>
                      <a:pt x="167875" y="211550"/>
                      <a:pt x="166789" y="217856"/>
                    </a:cubicBezTo>
                    <a:lnTo>
                      <a:pt x="166799" y="218056"/>
                    </a:lnTo>
                    <a:lnTo>
                      <a:pt x="166770" y="218056"/>
                    </a:lnTo>
                    <a:cubicBezTo>
                      <a:pt x="164456" y="231743"/>
                      <a:pt x="161141" y="245202"/>
                      <a:pt x="157865" y="25873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515F4484-C492-D88B-3CA4-522E66FF5D42}"/>
                  </a:ext>
                </a:extLst>
              </p:cNvPr>
              <p:cNvSpPr/>
              <p:nvPr/>
            </p:nvSpPr>
            <p:spPr>
              <a:xfrm>
                <a:off x="5768043" y="2035618"/>
                <a:ext cx="1511014" cy="957945"/>
              </a:xfrm>
              <a:custGeom>
                <a:avLst/>
                <a:gdLst>
                  <a:gd name="connsiteX0" fmla="*/ 838344 w 1511014"/>
                  <a:gd name="connsiteY0" fmla="*/ 7132 h 957945"/>
                  <a:gd name="connsiteX1" fmla="*/ 771355 w 1511014"/>
                  <a:gd name="connsiteY1" fmla="*/ 15771 h 957945"/>
                  <a:gd name="connsiteX2" fmla="*/ 747076 w 1511014"/>
                  <a:gd name="connsiteY2" fmla="*/ 19686 h 957945"/>
                  <a:gd name="connsiteX3" fmla="*/ 691031 w 1511014"/>
                  <a:gd name="connsiteY3" fmla="*/ 32440 h 957945"/>
                  <a:gd name="connsiteX4" fmla="*/ 658255 w 1511014"/>
                  <a:gd name="connsiteY4" fmla="*/ 41565 h 957945"/>
                  <a:gd name="connsiteX5" fmla="*/ 606830 w 1511014"/>
                  <a:gd name="connsiteY5" fmla="*/ 59824 h 957945"/>
                  <a:gd name="connsiteX6" fmla="*/ 573635 w 1511014"/>
                  <a:gd name="connsiteY6" fmla="*/ 74007 h 957945"/>
                  <a:gd name="connsiteX7" fmla="*/ 519714 w 1511014"/>
                  <a:gd name="connsiteY7" fmla="*/ 101515 h 957945"/>
                  <a:gd name="connsiteX8" fmla="*/ 493758 w 1511014"/>
                  <a:gd name="connsiteY8" fmla="*/ 117298 h 957945"/>
                  <a:gd name="connsiteX9" fmla="*/ 431808 w 1511014"/>
                  <a:gd name="connsiteY9" fmla="*/ 160084 h 957945"/>
                  <a:gd name="connsiteX10" fmla="*/ 418349 w 1511014"/>
                  <a:gd name="connsiteY10" fmla="*/ 171133 h 957945"/>
                  <a:gd name="connsiteX11" fmla="*/ 346026 w 1511014"/>
                  <a:gd name="connsiteY11" fmla="*/ 235703 h 957945"/>
                  <a:gd name="connsiteX12" fmla="*/ 345911 w 1511014"/>
                  <a:gd name="connsiteY12" fmla="*/ 235818 h 957945"/>
                  <a:gd name="connsiteX13" fmla="*/ 277836 w 1511014"/>
                  <a:gd name="connsiteY13" fmla="*/ 308531 h 957945"/>
                  <a:gd name="connsiteX14" fmla="*/ 271350 w 1511014"/>
                  <a:gd name="connsiteY14" fmla="*/ 315837 h 957945"/>
                  <a:gd name="connsiteX15" fmla="*/ 104024 w 1511014"/>
                  <a:gd name="connsiteY15" fmla="*/ 543989 h 957945"/>
                  <a:gd name="connsiteX16" fmla="*/ 100671 w 1511014"/>
                  <a:gd name="connsiteY16" fmla="*/ 549524 h 957945"/>
                  <a:gd name="connsiteX17" fmla="*/ 65600 w 1511014"/>
                  <a:gd name="connsiteY17" fmla="*/ 612636 h 957945"/>
                  <a:gd name="connsiteX18" fmla="*/ 58304 w 1511014"/>
                  <a:gd name="connsiteY18" fmla="*/ 626990 h 957945"/>
                  <a:gd name="connsiteX19" fmla="*/ 32424 w 1511014"/>
                  <a:gd name="connsiteY19" fmla="*/ 682931 h 957945"/>
                  <a:gd name="connsiteX20" fmla="*/ 29996 w 1511014"/>
                  <a:gd name="connsiteY20" fmla="*/ 688912 h 957945"/>
                  <a:gd name="connsiteX21" fmla="*/ 1582 w 1511014"/>
                  <a:gd name="connsiteY21" fmla="*/ 791097 h 957945"/>
                  <a:gd name="connsiteX22" fmla="*/ 77 w 1511014"/>
                  <a:gd name="connsiteY22" fmla="*/ 796507 h 957945"/>
                  <a:gd name="connsiteX23" fmla="*/ 230 w 1511014"/>
                  <a:gd name="connsiteY23" fmla="*/ 805689 h 957945"/>
                  <a:gd name="connsiteX24" fmla="*/ 34425 w 1511014"/>
                  <a:gd name="connsiteY24" fmla="*/ 836502 h 957945"/>
                  <a:gd name="connsiteX25" fmla="*/ 220553 w 1511014"/>
                  <a:gd name="connsiteY25" fmla="*/ 916903 h 957945"/>
                  <a:gd name="connsiteX26" fmla="*/ 237117 w 1511014"/>
                  <a:gd name="connsiteY26" fmla="*/ 921780 h 957945"/>
                  <a:gd name="connsiteX27" fmla="*/ 278541 w 1511014"/>
                  <a:gd name="connsiteY27" fmla="*/ 932705 h 957945"/>
                  <a:gd name="connsiteX28" fmla="*/ 303925 w 1511014"/>
                  <a:gd name="connsiteY28" fmla="*/ 938486 h 957945"/>
                  <a:gd name="connsiteX29" fmla="*/ 340244 w 1511014"/>
                  <a:gd name="connsiteY29" fmla="*/ 945830 h 957945"/>
                  <a:gd name="connsiteX30" fmla="*/ 371943 w 1511014"/>
                  <a:gd name="connsiteY30" fmla="*/ 950669 h 957945"/>
                  <a:gd name="connsiteX31" fmla="*/ 400909 w 1511014"/>
                  <a:gd name="connsiteY31" fmla="*/ 954565 h 957945"/>
                  <a:gd name="connsiteX32" fmla="*/ 458592 w 1511014"/>
                  <a:gd name="connsiteY32" fmla="*/ 957946 h 957945"/>
                  <a:gd name="connsiteX33" fmla="*/ 623203 w 1511014"/>
                  <a:gd name="connsiteY33" fmla="*/ 952907 h 957945"/>
                  <a:gd name="connsiteX34" fmla="*/ 643177 w 1511014"/>
                  <a:gd name="connsiteY34" fmla="*/ 951850 h 957945"/>
                  <a:gd name="connsiteX35" fmla="*/ 783823 w 1511014"/>
                  <a:gd name="connsiteY35" fmla="*/ 937648 h 957945"/>
                  <a:gd name="connsiteX36" fmla="*/ 798110 w 1511014"/>
                  <a:gd name="connsiteY36" fmla="*/ 935648 h 957945"/>
                  <a:gd name="connsiteX37" fmla="*/ 798682 w 1511014"/>
                  <a:gd name="connsiteY37" fmla="*/ 935000 h 957945"/>
                  <a:gd name="connsiteX38" fmla="*/ 798768 w 1511014"/>
                  <a:gd name="connsiteY38" fmla="*/ 934819 h 957945"/>
                  <a:gd name="connsiteX39" fmla="*/ 799282 w 1511014"/>
                  <a:gd name="connsiteY39" fmla="*/ 934238 h 957945"/>
                  <a:gd name="connsiteX40" fmla="*/ 831124 w 1511014"/>
                  <a:gd name="connsiteY40" fmla="*/ 897862 h 957945"/>
                  <a:gd name="connsiteX41" fmla="*/ 832486 w 1511014"/>
                  <a:gd name="connsiteY41" fmla="*/ 896291 h 957945"/>
                  <a:gd name="connsiteX42" fmla="*/ 832867 w 1511014"/>
                  <a:gd name="connsiteY42" fmla="*/ 895814 h 957945"/>
                  <a:gd name="connsiteX43" fmla="*/ 864709 w 1511014"/>
                  <a:gd name="connsiteY43" fmla="*/ 853523 h 957945"/>
                  <a:gd name="connsiteX44" fmla="*/ 872787 w 1511014"/>
                  <a:gd name="connsiteY44" fmla="*/ 838722 h 957945"/>
                  <a:gd name="connsiteX45" fmla="*/ 890198 w 1511014"/>
                  <a:gd name="connsiteY45" fmla="*/ 798583 h 957945"/>
                  <a:gd name="connsiteX46" fmla="*/ 892970 w 1511014"/>
                  <a:gd name="connsiteY46" fmla="*/ 790849 h 957945"/>
                  <a:gd name="connsiteX47" fmla="*/ 894637 w 1511014"/>
                  <a:gd name="connsiteY47" fmla="*/ 785743 h 957945"/>
                  <a:gd name="connsiteX48" fmla="*/ 907581 w 1511014"/>
                  <a:gd name="connsiteY48" fmla="*/ 731375 h 957945"/>
                  <a:gd name="connsiteX49" fmla="*/ 908162 w 1511014"/>
                  <a:gd name="connsiteY49" fmla="*/ 728412 h 957945"/>
                  <a:gd name="connsiteX50" fmla="*/ 914449 w 1511014"/>
                  <a:gd name="connsiteY50" fmla="*/ 668776 h 957945"/>
                  <a:gd name="connsiteX51" fmla="*/ 914859 w 1511014"/>
                  <a:gd name="connsiteY51" fmla="*/ 659452 h 957945"/>
                  <a:gd name="connsiteX52" fmla="*/ 915220 w 1511014"/>
                  <a:gd name="connsiteY52" fmla="*/ 611207 h 957945"/>
                  <a:gd name="connsiteX53" fmla="*/ 914230 w 1511014"/>
                  <a:gd name="connsiteY53" fmla="*/ 587433 h 957945"/>
                  <a:gd name="connsiteX54" fmla="*/ 912744 w 1511014"/>
                  <a:gd name="connsiteY54" fmla="*/ 566173 h 957945"/>
                  <a:gd name="connsiteX55" fmla="*/ 910353 w 1511014"/>
                  <a:gd name="connsiteY55" fmla="*/ 539951 h 957945"/>
                  <a:gd name="connsiteX56" fmla="*/ 895218 w 1511014"/>
                  <a:gd name="connsiteY56" fmla="*/ 449720 h 957945"/>
                  <a:gd name="connsiteX57" fmla="*/ 896028 w 1511014"/>
                  <a:gd name="connsiteY57" fmla="*/ 418955 h 957945"/>
                  <a:gd name="connsiteX58" fmla="*/ 897885 w 1511014"/>
                  <a:gd name="connsiteY58" fmla="*/ 413240 h 957945"/>
                  <a:gd name="connsiteX59" fmla="*/ 910506 w 1511014"/>
                  <a:gd name="connsiteY59" fmla="*/ 386284 h 957945"/>
                  <a:gd name="connsiteX60" fmla="*/ 912620 w 1511014"/>
                  <a:gd name="connsiteY60" fmla="*/ 381779 h 957945"/>
                  <a:gd name="connsiteX61" fmla="*/ 915430 w 1511014"/>
                  <a:gd name="connsiteY61" fmla="*/ 379502 h 957945"/>
                  <a:gd name="connsiteX62" fmla="*/ 942167 w 1511014"/>
                  <a:gd name="connsiteY62" fmla="*/ 357538 h 957945"/>
                  <a:gd name="connsiteX63" fmla="*/ 942929 w 1511014"/>
                  <a:gd name="connsiteY63" fmla="*/ 357261 h 957945"/>
                  <a:gd name="connsiteX64" fmla="*/ 943329 w 1511014"/>
                  <a:gd name="connsiteY64" fmla="*/ 357118 h 957945"/>
                  <a:gd name="connsiteX65" fmla="*/ 1366753 w 1511014"/>
                  <a:gd name="connsiteY65" fmla="*/ 321990 h 957945"/>
                  <a:gd name="connsiteX66" fmla="*/ 1497427 w 1511014"/>
                  <a:gd name="connsiteY66" fmla="*/ 253105 h 957945"/>
                  <a:gd name="connsiteX67" fmla="*/ 1501722 w 1511014"/>
                  <a:gd name="connsiteY67" fmla="*/ 149007 h 957945"/>
                  <a:gd name="connsiteX68" fmla="*/ 1425608 w 1511014"/>
                  <a:gd name="connsiteY68" fmla="*/ 76207 h 957945"/>
                  <a:gd name="connsiteX69" fmla="*/ 1068211 w 1511014"/>
                  <a:gd name="connsiteY69" fmla="*/ 7 h 957945"/>
                  <a:gd name="connsiteX70" fmla="*/ 1021901 w 1511014"/>
                  <a:gd name="connsiteY70" fmla="*/ 64 h 957945"/>
                  <a:gd name="connsiteX71" fmla="*/ 1021739 w 1511014"/>
                  <a:gd name="connsiteY71" fmla="*/ 93 h 957945"/>
                  <a:gd name="connsiteX72" fmla="*/ 848831 w 1511014"/>
                  <a:gd name="connsiteY72" fmla="*/ 6322 h 957945"/>
                  <a:gd name="connsiteX73" fmla="*/ 838344 w 1511014"/>
                  <a:gd name="connsiteY73" fmla="*/ 7132 h 957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1511014" h="957945">
                    <a:moveTo>
                      <a:pt x="838344" y="7132"/>
                    </a:moveTo>
                    <a:cubicBezTo>
                      <a:pt x="815703" y="9199"/>
                      <a:pt x="793491" y="12333"/>
                      <a:pt x="771355" y="15771"/>
                    </a:cubicBezTo>
                    <a:cubicBezTo>
                      <a:pt x="763258" y="17057"/>
                      <a:pt x="755153" y="18181"/>
                      <a:pt x="747076" y="19686"/>
                    </a:cubicBezTo>
                    <a:cubicBezTo>
                      <a:pt x="728226" y="23143"/>
                      <a:pt x="709604" y="27658"/>
                      <a:pt x="691031" y="32440"/>
                    </a:cubicBezTo>
                    <a:cubicBezTo>
                      <a:pt x="680096" y="35297"/>
                      <a:pt x="669161" y="38183"/>
                      <a:pt x="658255" y="41565"/>
                    </a:cubicBezTo>
                    <a:cubicBezTo>
                      <a:pt x="641024" y="46861"/>
                      <a:pt x="623898" y="53071"/>
                      <a:pt x="606830" y="59824"/>
                    </a:cubicBezTo>
                    <a:cubicBezTo>
                      <a:pt x="595752" y="64225"/>
                      <a:pt x="584684" y="68959"/>
                      <a:pt x="573635" y="74007"/>
                    </a:cubicBezTo>
                    <a:cubicBezTo>
                      <a:pt x="555614" y="82265"/>
                      <a:pt x="537640" y="91285"/>
                      <a:pt x="519714" y="101515"/>
                    </a:cubicBezTo>
                    <a:cubicBezTo>
                      <a:pt x="511056" y="106420"/>
                      <a:pt x="502407" y="111897"/>
                      <a:pt x="493758" y="117298"/>
                    </a:cubicBezTo>
                    <a:cubicBezTo>
                      <a:pt x="472403" y="130519"/>
                      <a:pt x="451724" y="144797"/>
                      <a:pt x="431808" y="160084"/>
                    </a:cubicBezTo>
                    <a:cubicBezTo>
                      <a:pt x="427321" y="163542"/>
                      <a:pt x="422835" y="167523"/>
                      <a:pt x="418349" y="171133"/>
                    </a:cubicBezTo>
                    <a:cubicBezTo>
                      <a:pt x="393117" y="191364"/>
                      <a:pt x="368981" y="212920"/>
                      <a:pt x="346026" y="235703"/>
                    </a:cubicBezTo>
                    <a:lnTo>
                      <a:pt x="345911" y="235818"/>
                    </a:lnTo>
                    <a:cubicBezTo>
                      <a:pt x="322203" y="259535"/>
                      <a:pt x="299591" y="283909"/>
                      <a:pt x="277836" y="308531"/>
                    </a:cubicBezTo>
                    <a:cubicBezTo>
                      <a:pt x="275674" y="310970"/>
                      <a:pt x="273483" y="313399"/>
                      <a:pt x="271350" y="315837"/>
                    </a:cubicBezTo>
                    <a:cubicBezTo>
                      <a:pt x="209094" y="386913"/>
                      <a:pt x="153106" y="463246"/>
                      <a:pt x="104024" y="543989"/>
                    </a:cubicBezTo>
                    <a:lnTo>
                      <a:pt x="100671" y="549524"/>
                    </a:lnTo>
                    <a:cubicBezTo>
                      <a:pt x="87717" y="571231"/>
                      <a:pt x="76192" y="592234"/>
                      <a:pt x="65600" y="612636"/>
                    </a:cubicBezTo>
                    <a:cubicBezTo>
                      <a:pt x="63095" y="617484"/>
                      <a:pt x="60675" y="622256"/>
                      <a:pt x="58304" y="626990"/>
                    </a:cubicBezTo>
                    <a:cubicBezTo>
                      <a:pt x="48588" y="646421"/>
                      <a:pt x="39749" y="665262"/>
                      <a:pt x="32424" y="682931"/>
                    </a:cubicBezTo>
                    <a:cubicBezTo>
                      <a:pt x="31567" y="684979"/>
                      <a:pt x="30834" y="686903"/>
                      <a:pt x="29996" y="688912"/>
                    </a:cubicBezTo>
                    <a:cubicBezTo>
                      <a:pt x="15727" y="721459"/>
                      <a:pt x="6164" y="755864"/>
                      <a:pt x="1582" y="791097"/>
                    </a:cubicBezTo>
                    <a:cubicBezTo>
                      <a:pt x="1421" y="793030"/>
                      <a:pt x="363" y="794611"/>
                      <a:pt x="77" y="796507"/>
                    </a:cubicBezTo>
                    <a:cubicBezTo>
                      <a:pt x="-65" y="799564"/>
                      <a:pt x="-8" y="802631"/>
                      <a:pt x="230" y="805689"/>
                    </a:cubicBezTo>
                    <a:cubicBezTo>
                      <a:pt x="12336" y="815147"/>
                      <a:pt x="23757" y="825444"/>
                      <a:pt x="34425" y="836502"/>
                    </a:cubicBezTo>
                    <a:cubicBezTo>
                      <a:pt x="92699" y="871287"/>
                      <a:pt x="155278" y="898319"/>
                      <a:pt x="220553" y="916903"/>
                    </a:cubicBezTo>
                    <a:cubicBezTo>
                      <a:pt x="226058" y="918560"/>
                      <a:pt x="231545" y="920198"/>
                      <a:pt x="237117" y="921780"/>
                    </a:cubicBezTo>
                    <a:cubicBezTo>
                      <a:pt x="250890" y="925685"/>
                      <a:pt x="264701" y="929323"/>
                      <a:pt x="278541" y="932705"/>
                    </a:cubicBezTo>
                    <a:cubicBezTo>
                      <a:pt x="286999" y="934762"/>
                      <a:pt x="295457" y="936648"/>
                      <a:pt x="303925" y="938486"/>
                    </a:cubicBezTo>
                    <a:cubicBezTo>
                      <a:pt x="316117" y="941153"/>
                      <a:pt x="328252" y="943678"/>
                      <a:pt x="340244" y="945830"/>
                    </a:cubicBezTo>
                    <a:cubicBezTo>
                      <a:pt x="350931" y="947735"/>
                      <a:pt x="361427" y="949192"/>
                      <a:pt x="371943" y="950669"/>
                    </a:cubicBezTo>
                    <a:cubicBezTo>
                      <a:pt x="381668" y="952050"/>
                      <a:pt x="391517" y="953593"/>
                      <a:pt x="400909" y="954565"/>
                    </a:cubicBezTo>
                    <a:cubicBezTo>
                      <a:pt x="420787" y="956574"/>
                      <a:pt x="440275" y="957946"/>
                      <a:pt x="458592" y="957946"/>
                    </a:cubicBezTo>
                    <a:cubicBezTo>
                      <a:pt x="515961" y="957946"/>
                      <a:pt x="570520" y="956003"/>
                      <a:pt x="623203" y="952907"/>
                    </a:cubicBezTo>
                    <a:cubicBezTo>
                      <a:pt x="629813" y="952517"/>
                      <a:pt x="636643" y="952288"/>
                      <a:pt x="643177" y="951850"/>
                    </a:cubicBezTo>
                    <a:cubicBezTo>
                      <a:pt x="692488" y="948554"/>
                      <a:pt x="739170" y="943668"/>
                      <a:pt x="783823" y="937648"/>
                    </a:cubicBezTo>
                    <a:cubicBezTo>
                      <a:pt x="788614" y="936991"/>
                      <a:pt x="793377" y="936334"/>
                      <a:pt x="798110" y="935648"/>
                    </a:cubicBezTo>
                    <a:lnTo>
                      <a:pt x="798682" y="935000"/>
                    </a:lnTo>
                    <a:lnTo>
                      <a:pt x="798768" y="934819"/>
                    </a:lnTo>
                    <a:lnTo>
                      <a:pt x="799282" y="934238"/>
                    </a:lnTo>
                    <a:cubicBezTo>
                      <a:pt x="809150" y="921475"/>
                      <a:pt x="819780" y="909330"/>
                      <a:pt x="831124" y="897862"/>
                    </a:cubicBezTo>
                    <a:lnTo>
                      <a:pt x="832486" y="896291"/>
                    </a:lnTo>
                    <a:lnTo>
                      <a:pt x="832867" y="895814"/>
                    </a:lnTo>
                    <a:cubicBezTo>
                      <a:pt x="845135" y="883041"/>
                      <a:pt x="855823" y="868840"/>
                      <a:pt x="864709" y="853523"/>
                    </a:cubicBezTo>
                    <a:cubicBezTo>
                      <a:pt x="867634" y="848742"/>
                      <a:pt x="870167" y="843713"/>
                      <a:pt x="872787" y="838722"/>
                    </a:cubicBezTo>
                    <a:cubicBezTo>
                      <a:pt x="879540" y="825777"/>
                      <a:pt x="885359" y="812366"/>
                      <a:pt x="890198" y="798583"/>
                    </a:cubicBezTo>
                    <a:cubicBezTo>
                      <a:pt x="891113" y="796002"/>
                      <a:pt x="892113" y="793449"/>
                      <a:pt x="892970" y="790849"/>
                    </a:cubicBezTo>
                    <a:cubicBezTo>
                      <a:pt x="893523" y="789144"/>
                      <a:pt x="894113" y="787458"/>
                      <a:pt x="894637" y="785743"/>
                    </a:cubicBezTo>
                    <a:cubicBezTo>
                      <a:pt x="900123" y="767922"/>
                      <a:pt x="904448" y="749758"/>
                      <a:pt x="907581" y="731375"/>
                    </a:cubicBezTo>
                    <a:lnTo>
                      <a:pt x="908162" y="728412"/>
                    </a:lnTo>
                    <a:cubicBezTo>
                      <a:pt x="911287" y="708658"/>
                      <a:pt x="913392" y="688750"/>
                      <a:pt x="914449" y="668776"/>
                    </a:cubicBezTo>
                    <a:cubicBezTo>
                      <a:pt x="914611" y="665652"/>
                      <a:pt x="914725" y="662557"/>
                      <a:pt x="914859" y="659452"/>
                    </a:cubicBezTo>
                    <a:cubicBezTo>
                      <a:pt x="915563" y="643078"/>
                      <a:pt x="915592" y="626981"/>
                      <a:pt x="915220" y="611207"/>
                    </a:cubicBezTo>
                    <a:cubicBezTo>
                      <a:pt x="914982" y="603073"/>
                      <a:pt x="914677" y="595120"/>
                      <a:pt x="914230" y="587433"/>
                    </a:cubicBezTo>
                    <a:cubicBezTo>
                      <a:pt x="913839" y="580156"/>
                      <a:pt x="913296" y="573174"/>
                      <a:pt x="912744" y="566173"/>
                    </a:cubicBezTo>
                    <a:cubicBezTo>
                      <a:pt x="911992" y="557162"/>
                      <a:pt x="911258" y="547933"/>
                      <a:pt x="910353" y="539951"/>
                    </a:cubicBezTo>
                    <a:lnTo>
                      <a:pt x="895218" y="449720"/>
                    </a:lnTo>
                    <a:cubicBezTo>
                      <a:pt x="893637" y="439500"/>
                      <a:pt x="893913" y="429080"/>
                      <a:pt x="896028" y="418955"/>
                    </a:cubicBezTo>
                    <a:cubicBezTo>
                      <a:pt x="896418" y="416945"/>
                      <a:pt x="897351" y="415211"/>
                      <a:pt x="897885" y="413240"/>
                    </a:cubicBezTo>
                    <a:cubicBezTo>
                      <a:pt x="900485" y="403591"/>
                      <a:pt x="904762" y="394466"/>
                      <a:pt x="910506" y="386284"/>
                    </a:cubicBezTo>
                    <a:cubicBezTo>
                      <a:pt x="911467" y="384893"/>
                      <a:pt x="911563" y="383112"/>
                      <a:pt x="912620" y="381779"/>
                    </a:cubicBezTo>
                    <a:cubicBezTo>
                      <a:pt x="913382" y="380807"/>
                      <a:pt x="914630" y="380436"/>
                      <a:pt x="915430" y="379502"/>
                    </a:cubicBezTo>
                    <a:cubicBezTo>
                      <a:pt x="922755" y="370434"/>
                      <a:pt x="931851" y="362957"/>
                      <a:pt x="942167" y="357538"/>
                    </a:cubicBezTo>
                    <a:lnTo>
                      <a:pt x="942929" y="357261"/>
                    </a:lnTo>
                    <a:lnTo>
                      <a:pt x="943329" y="357118"/>
                    </a:lnTo>
                    <a:cubicBezTo>
                      <a:pt x="1078222" y="305245"/>
                      <a:pt x="1225145" y="293063"/>
                      <a:pt x="1366753" y="321990"/>
                    </a:cubicBezTo>
                    <a:cubicBezTo>
                      <a:pt x="1420560" y="329353"/>
                      <a:pt x="1473090" y="301654"/>
                      <a:pt x="1497427" y="253105"/>
                    </a:cubicBezTo>
                    <a:cubicBezTo>
                      <a:pt x="1513905" y="220673"/>
                      <a:pt x="1515467" y="182687"/>
                      <a:pt x="1501722" y="149007"/>
                    </a:cubicBezTo>
                    <a:cubicBezTo>
                      <a:pt x="1488130" y="114831"/>
                      <a:pt x="1460346" y="88256"/>
                      <a:pt x="1425608" y="76207"/>
                    </a:cubicBezTo>
                    <a:cubicBezTo>
                      <a:pt x="1311356" y="31716"/>
                      <a:pt x="1190674" y="5979"/>
                      <a:pt x="1068211" y="7"/>
                    </a:cubicBezTo>
                    <a:cubicBezTo>
                      <a:pt x="1052723" y="-12"/>
                      <a:pt x="1037283" y="7"/>
                      <a:pt x="1021901" y="64"/>
                    </a:cubicBezTo>
                    <a:lnTo>
                      <a:pt x="1021739" y="93"/>
                    </a:lnTo>
                    <a:cubicBezTo>
                      <a:pt x="961912" y="293"/>
                      <a:pt x="904581" y="1674"/>
                      <a:pt x="848831" y="6322"/>
                    </a:cubicBezTo>
                    <a:cubicBezTo>
                      <a:pt x="845317" y="6627"/>
                      <a:pt x="841821" y="6808"/>
                      <a:pt x="838344" y="713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D4E8F342-A70E-8DE6-08F1-ED75A81EA814}"/>
                  </a:ext>
                </a:extLst>
              </p:cNvPr>
              <p:cNvSpPr/>
              <p:nvPr/>
            </p:nvSpPr>
            <p:spPr>
              <a:xfrm>
                <a:off x="4504686" y="990600"/>
                <a:ext cx="676913" cy="1638652"/>
              </a:xfrm>
              <a:custGeom>
                <a:avLst/>
                <a:gdLst>
                  <a:gd name="connsiteX0" fmla="*/ 241487 w 676913"/>
                  <a:gd name="connsiteY0" fmla="*/ 1638653 h 1638652"/>
                  <a:gd name="connsiteX1" fmla="*/ 556803 w 676913"/>
                  <a:gd name="connsiteY1" fmla="*/ 1555623 h 1638652"/>
                  <a:gd name="connsiteX2" fmla="*/ 676913 w 676913"/>
                  <a:gd name="connsiteY2" fmla="*/ 1510894 h 1638652"/>
                  <a:gd name="connsiteX3" fmla="*/ 676913 w 676913"/>
                  <a:gd name="connsiteY3" fmla="*/ 609600 h 1638652"/>
                  <a:gd name="connsiteX4" fmla="*/ 544544 w 676913"/>
                  <a:gd name="connsiteY4" fmla="*/ 117615 h 1638652"/>
                  <a:gd name="connsiteX5" fmla="*/ 341967 w 676913"/>
                  <a:gd name="connsiteY5" fmla="*/ 0 h 1638652"/>
                  <a:gd name="connsiteX6" fmla="*/ 0 w 676913"/>
                  <a:gd name="connsiteY6" fmla="*/ 0 h 1638652"/>
                  <a:gd name="connsiteX7" fmla="*/ 241487 w 676913"/>
                  <a:gd name="connsiteY7" fmla="*/ 609600 h 1638652"/>
                  <a:gd name="connsiteX8" fmla="*/ 241487 w 676913"/>
                  <a:gd name="connsiteY8" fmla="*/ 1638653 h 1638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76913" h="1638652">
                    <a:moveTo>
                      <a:pt x="241487" y="1638653"/>
                    </a:moveTo>
                    <a:cubicBezTo>
                      <a:pt x="334223" y="1576207"/>
                      <a:pt x="445341" y="1546946"/>
                      <a:pt x="556803" y="1555623"/>
                    </a:cubicBezTo>
                    <a:cubicBezTo>
                      <a:pt x="593446" y="1539850"/>
                      <a:pt x="632803" y="1525191"/>
                      <a:pt x="676913" y="1510894"/>
                    </a:cubicBezTo>
                    <a:lnTo>
                      <a:pt x="676913" y="609600"/>
                    </a:lnTo>
                    <a:cubicBezTo>
                      <a:pt x="676761" y="436826"/>
                      <a:pt x="631107" y="267138"/>
                      <a:pt x="544544" y="117615"/>
                    </a:cubicBezTo>
                    <a:cubicBezTo>
                      <a:pt x="502730" y="45187"/>
                      <a:pt x="425596" y="410"/>
                      <a:pt x="341967" y="0"/>
                    </a:cubicBezTo>
                    <a:lnTo>
                      <a:pt x="0" y="0"/>
                    </a:lnTo>
                    <a:cubicBezTo>
                      <a:pt x="109156" y="153333"/>
                      <a:pt x="241487" y="378276"/>
                      <a:pt x="241487" y="609600"/>
                    </a:cubicBezTo>
                    <a:lnTo>
                      <a:pt x="241487" y="163865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D31006A0-1CC6-438E-621F-F58ED47877A5}"/>
                  </a:ext>
                </a:extLst>
              </p:cNvPr>
              <p:cNvSpPr/>
              <p:nvPr/>
            </p:nvSpPr>
            <p:spPr>
              <a:xfrm>
                <a:off x="4746174" y="5252399"/>
                <a:ext cx="435425" cy="615000"/>
              </a:xfrm>
              <a:custGeom>
                <a:avLst/>
                <a:gdLst>
                  <a:gd name="connsiteX0" fmla="*/ 0 w 435425"/>
                  <a:gd name="connsiteY0" fmla="*/ 0 h 615000"/>
                  <a:gd name="connsiteX1" fmla="*/ 0 w 435425"/>
                  <a:gd name="connsiteY1" fmla="*/ 397288 h 615000"/>
                  <a:gd name="connsiteX2" fmla="*/ 217713 w 435425"/>
                  <a:gd name="connsiteY2" fmla="*/ 615001 h 615000"/>
                  <a:gd name="connsiteX3" fmla="*/ 435426 w 435425"/>
                  <a:gd name="connsiteY3" fmla="*/ 397288 h 615000"/>
                  <a:gd name="connsiteX4" fmla="*/ 435426 w 435425"/>
                  <a:gd name="connsiteY4" fmla="*/ 348520 h 615000"/>
                  <a:gd name="connsiteX5" fmla="*/ 0 w 435425"/>
                  <a:gd name="connsiteY5" fmla="*/ 0 h 61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425" h="615000">
                    <a:moveTo>
                      <a:pt x="0" y="0"/>
                    </a:moveTo>
                    <a:lnTo>
                      <a:pt x="0" y="397288"/>
                    </a:lnTo>
                    <a:cubicBezTo>
                      <a:pt x="124" y="517474"/>
                      <a:pt x="97526" y="614877"/>
                      <a:pt x="217713" y="615001"/>
                    </a:cubicBezTo>
                    <a:cubicBezTo>
                      <a:pt x="337899" y="614877"/>
                      <a:pt x="435302" y="517474"/>
                      <a:pt x="435426" y="397288"/>
                    </a:cubicBezTo>
                    <a:lnTo>
                      <a:pt x="435426" y="348520"/>
                    </a:lnTo>
                    <a:cubicBezTo>
                      <a:pt x="272844" y="255984"/>
                      <a:pt x="125892" y="138360"/>
                      <a:pt x="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43" name="Freeform: Shape 242">
                <a:extLst>
                  <a:ext uri="{FF2B5EF4-FFF2-40B4-BE49-F238E27FC236}">
                    <a16:creationId xmlns:a16="http://schemas.microsoft.com/office/drawing/2014/main" id="{22D1AA97-DC69-964E-B876-849E4887F86A}"/>
                  </a:ext>
                </a:extLst>
              </p:cNvPr>
              <p:cNvSpPr/>
              <p:nvPr/>
            </p:nvSpPr>
            <p:spPr>
              <a:xfrm>
                <a:off x="6749451" y="3340629"/>
                <a:ext cx="1044740" cy="2526771"/>
              </a:xfrm>
              <a:custGeom>
                <a:avLst/>
                <a:gdLst>
                  <a:gd name="connsiteX0" fmla="*/ 504825 w 1044749"/>
                  <a:gd name="connsiteY0" fmla="*/ 0 h 2526763"/>
                  <a:gd name="connsiteX1" fmla="*/ 411756 w 1044749"/>
                  <a:gd name="connsiteY1" fmla="*/ 52835 h 2526763"/>
                  <a:gd name="connsiteX2" fmla="*/ 390868 w 1044749"/>
                  <a:gd name="connsiteY2" fmla="*/ 60617 h 2526763"/>
                  <a:gd name="connsiteX3" fmla="*/ 380562 w 1044749"/>
                  <a:gd name="connsiteY3" fmla="*/ 63646 h 2526763"/>
                  <a:gd name="connsiteX4" fmla="*/ 237925 w 1044749"/>
                  <a:gd name="connsiteY4" fmla="*/ 86916 h 2526763"/>
                  <a:gd name="connsiteX5" fmla="*/ 169021 w 1044749"/>
                  <a:gd name="connsiteY5" fmla="*/ 324936 h 2526763"/>
                  <a:gd name="connsiteX6" fmla="*/ 172136 w 1044749"/>
                  <a:gd name="connsiteY6" fmla="*/ 332356 h 2526763"/>
                  <a:gd name="connsiteX7" fmla="*/ 543354 w 1044749"/>
                  <a:gd name="connsiteY7" fmla="*/ 787689 h 2526763"/>
                  <a:gd name="connsiteX8" fmla="*/ 863718 w 1044749"/>
                  <a:gd name="connsiteY8" fmla="*/ 1099547 h 2526763"/>
                  <a:gd name="connsiteX9" fmla="*/ 817321 w 1044749"/>
                  <a:gd name="connsiteY9" fmla="*/ 1213637 h 2526763"/>
                  <a:gd name="connsiteX10" fmla="*/ 703231 w 1044749"/>
                  <a:gd name="connsiteY10" fmla="*/ 1167241 h 2526763"/>
                  <a:gd name="connsiteX11" fmla="*/ 501082 w 1044749"/>
                  <a:gd name="connsiteY11" fmla="*/ 956586 h 2526763"/>
                  <a:gd name="connsiteX12" fmla="*/ 101841 w 1044749"/>
                  <a:gd name="connsiteY12" fmla="*/ 628250 h 2526763"/>
                  <a:gd name="connsiteX13" fmla="*/ 86782 w 1044749"/>
                  <a:gd name="connsiteY13" fmla="*/ 785051 h 2526763"/>
                  <a:gd name="connsiteX14" fmla="*/ 204997 w 1044749"/>
                  <a:gd name="connsiteY14" fmla="*/ 1088574 h 2526763"/>
                  <a:gd name="connsiteX15" fmla="*/ 345224 w 1044749"/>
                  <a:gd name="connsiteY15" fmla="*/ 1434570 h 2526763"/>
                  <a:gd name="connsiteX16" fmla="*/ 687200 w 1044749"/>
                  <a:gd name="connsiteY16" fmla="*/ 1791129 h 2526763"/>
                  <a:gd name="connsiteX17" fmla="*/ 791680 w 1044749"/>
                  <a:gd name="connsiteY17" fmla="*/ 1917506 h 2526763"/>
                  <a:gd name="connsiteX18" fmla="*/ 870471 w 1044749"/>
                  <a:gd name="connsiteY18" fmla="*/ 2008337 h 2526763"/>
                  <a:gd name="connsiteX19" fmla="*/ 783479 w 1044749"/>
                  <a:gd name="connsiteY19" fmla="*/ 2091338 h 2526763"/>
                  <a:gd name="connsiteX20" fmla="*/ 656625 w 1044749"/>
                  <a:gd name="connsiteY20" fmla="*/ 2036159 h 2526763"/>
                  <a:gd name="connsiteX21" fmla="*/ 583797 w 1044749"/>
                  <a:gd name="connsiteY21" fmla="*/ 2152907 h 2526763"/>
                  <a:gd name="connsiteX22" fmla="*/ 499386 w 1044749"/>
                  <a:gd name="connsiteY22" fmla="*/ 2176072 h 2526763"/>
                  <a:gd name="connsiteX23" fmla="*/ 437493 w 1044749"/>
                  <a:gd name="connsiteY23" fmla="*/ 2114178 h 2526763"/>
                  <a:gd name="connsiteX24" fmla="*/ 460658 w 1044749"/>
                  <a:gd name="connsiteY24" fmla="*/ 2029768 h 2526763"/>
                  <a:gd name="connsiteX25" fmla="*/ 521084 w 1044749"/>
                  <a:gd name="connsiteY25" fmla="*/ 1851984 h 2526763"/>
                  <a:gd name="connsiteX26" fmla="*/ 331956 w 1044749"/>
                  <a:gd name="connsiteY26" fmla="*/ 1645053 h 2526763"/>
                  <a:gd name="connsiteX27" fmla="*/ 146333 w 1044749"/>
                  <a:gd name="connsiteY27" fmla="*/ 2062677 h 2526763"/>
                  <a:gd name="connsiteX28" fmla="*/ 0 w 1044749"/>
                  <a:gd name="connsiteY28" fmla="*/ 2435038 h 2526763"/>
                  <a:gd name="connsiteX29" fmla="*/ 106451 w 1044749"/>
                  <a:gd name="connsiteY29" fmla="*/ 2460174 h 2526763"/>
                  <a:gd name="connsiteX30" fmla="*/ 522237 w 1044749"/>
                  <a:gd name="connsiteY30" fmla="*/ 2526763 h 2526763"/>
                  <a:gd name="connsiteX31" fmla="*/ 1044750 w 1044749"/>
                  <a:gd name="connsiteY31" fmla="*/ 1655902 h 2526763"/>
                  <a:gd name="connsiteX32" fmla="*/ 504825 w 1044749"/>
                  <a:gd name="connsiteY32" fmla="*/ 0 h 252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044749" h="2526763">
                    <a:moveTo>
                      <a:pt x="504825" y="0"/>
                    </a:moveTo>
                    <a:cubicBezTo>
                      <a:pt x="476993" y="22727"/>
                      <a:pt x="445532" y="40586"/>
                      <a:pt x="411756" y="52835"/>
                    </a:cubicBezTo>
                    <a:cubicBezTo>
                      <a:pt x="404803" y="55540"/>
                      <a:pt x="397898" y="58312"/>
                      <a:pt x="390868" y="60617"/>
                    </a:cubicBezTo>
                    <a:cubicBezTo>
                      <a:pt x="387448" y="61712"/>
                      <a:pt x="384010" y="62627"/>
                      <a:pt x="380562" y="63646"/>
                    </a:cubicBezTo>
                    <a:cubicBezTo>
                      <a:pt x="334108" y="77067"/>
                      <a:pt x="286226" y="84877"/>
                      <a:pt x="237925" y="86916"/>
                    </a:cubicBezTo>
                    <a:cubicBezTo>
                      <a:pt x="221037" y="140894"/>
                      <a:pt x="194958" y="227295"/>
                      <a:pt x="169021" y="324936"/>
                    </a:cubicBezTo>
                    <a:cubicBezTo>
                      <a:pt x="169812" y="327565"/>
                      <a:pt x="171574" y="329622"/>
                      <a:pt x="172136" y="332356"/>
                    </a:cubicBezTo>
                    <a:cubicBezTo>
                      <a:pt x="172946" y="336185"/>
                      <a:pt x="253737" y="715232"/>
                      <a:pt x="543354" y="787689"/>
                    </a:cubicBezTo>
                    <a:cubicBezTo>
                      <a:pt x="748608" y="838971"/>
                      <a:pt x="852573" y="1073096"/>
                      <a:pt x="863718" y="1099547"/>
                    </a:cubicBezTo>
                    <a:cubicBezTo>
                      <a:pt x="882415" y="1143867"/>
                      <a:pt x="861641" y="1194940"/>
                      <a:pt x="817321" y="1213637"/>
                    </a:cubicBezTo>
                    <a:cubicBezTo>
                      <a:pt x="773001" y="1232335"/>
                      <a:pt x="721928" y="1211561"/>
                      <a:pt x="703231" y="1167241"/>
                    </a:cubicBezTo>
                    <a:cubicBezTo>
                      <a:pt x="681971" y="1117492"/>
                      <a:pt x="603980" y="982351"/>
                      <a:pt x="501082" y="956586"/>
                    </a:cubicBezTo>
                    <a:cubicBezTo>
                      <a:pt x="327822" y="908018"/>
                      <a:pt x="182947" y="788880"/>
                      <a:pt x="101841" y="628250"/>
                    </a:cubicBezTo>
                    <a:cubicBezTo>
                      <a:pt x="92831" y="680056"/>
                      <a:pt x="87792" y="732472"/>
                      <a:pt x="86782" y="785051"/>
                    </a:cubicBezTo>
                    <a:cubicBezTo>
                      <a:pt x="98146" y="895016"/>
                      <a:pt x="138989" y="999887"/>
                      <a:pt x="204997" y="1088574"/>
                    </a:cubicBezTo>
                    <a:cubicBezTo>
                      <a:pt x="277073" y="1191939"/>
                      <a:pt x="324993" y="1310192"/>
                      <a:pt x="345224" y="1434570"/>
                    </a:cubicBezTo>
                    <a:cubicBezTo>
                      <a:pt x="482813" y="1528296"/>
                      <a:pt x="599294" y="1649749"/>
                      <a:pt x="687200" y="1791129"/>
                    </a:cubicBezTo>
                    <a:cubicBezTo>
                      <a:pt x="739588" y="1895904"/>
                      <a:pt x="784488" y="1915039"/>
                      <a:pt x="791680" y="1917506"/>
                    </a:cubicBezTo>
                    <a:cubicBezTo>
                      <a:pt x="837981" y="1921897"/>
                      <a:pt x="872662" y="1961883"/>
                      <a:pt x="870471" y="2008337"/>
                    </a:cubicBezTo>
                    <a:cubicBezTo>
                      <a:pt x="868280" y="2054790"/>
                      <a:pt x="829980" y="2091328"/>
                      <a:pt x="783479" y="2091338"/>
                    </a:cubicBezTo>
                    <a:cubicBezTo>
                      <a:pt x="736197" y="2087728"/>
                      <a:pt x="691505" y="2068297"/>
                      <a:pt x="656625" y="2036159"/>
                    </a:cubicBezTo>
                    <a:cubicBezTo>
                      <a:pt x="640575" y="2079641"/>
                      <a:pt x="615791" y="2119370"/>
                      <a:pt x="583797" y="2152907"/>
                    </a:cubicBezTo>
                    <a:cubicBezTo>
                      <a:pt x="561870" y="2175234"/>
                      <a:pt x="529638" y="2184083"/>
                      <a:pt x="499386" y="2176072"/>
                    </a:cubicBezTo>
                    <a:cubicBezTo>
                      <a:pt x="469135" y="2168062"/>
                      <a:pt x="445503" y="2144430"/>
                      <a:pt x="437493" y="2114178"/>
                    </a:cubicBezTo>
                    <a:cubicBezTo>
                      <a:pt x="429482" y="2083927"/>
                      <a:pt x="438331" y="2051694"/>
                      <a:pt x="460658" y="2029768"/>
                    </a:cubicBezTo>
                    <a:cubicBezTo>
                      <a:pt x="498415" y="1978038"/>
                      <a:pt x="519494" y="1916011"/>
                      <a:pt x="521084" y="1851984"/>
                    </a:cubicBezTo>
                    <a:cubicBezTo>
                      <a:pt x="469506" y="1773336"/>
                      <a:pt x="405651" y="1703480"/>
                      <a:pt x="331956" y="1645053"/>
                    </a:cubicBezTo>
                    <a:cubicBezTo>
                      <a:pt x="296913" y="1794701"/>
                      <a:pt x="233944" y="1936395"/>
                      <a:pt x="146333" y="2062677"/>
                    </a:cubicBezTo>
                    <a:cubicBezTo>
                      <a:pt x="63484" y="2170557"/>
                      <a:pt x="12763" y="2299621"/>
                      <a:pt x="0" y="2435038"/>
                    </a:cubicBezTo>
                    <a:cubicBezTo>
                      <a:pt x="36366" y="2443420"/>
                      <a:pt x="72009" y="2451868"/>
                      <a:pt x="106451" y="2460174"/>
                    </a:cubicBezTo>
                    <a:cubicBezTo>
                      <a:pt x="241859" y="2499046"/>
                      <a:pt x="381467" y="2521401"/>
                      <a:pt x="522237" y="2526763"/>
                    </a:cubicBezTo>
                    <a:cubicBezTo>
                      <a:pt x="717375" y="2526763"/>
                      <a:pt x="1044750" y="2413654"/>
                      <a:pt x="1044750" y="1655902"/>
                    </a:cubicBezTo>
                    <a:cubicBezTo>
                      <a:pt x="1044731" y="1263425"/>
                      <a:pt x="856059" y="568528"/>
                      <a:pt x="504825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44" name="Freeform: Shape 243">
                <a:extLst>
                  <a:ext uri="{FF2B5EF4-FFF2-40B4-BE49-F238E27FC236}">
                    <a16:creationId xmlns:a16="http://schemas.microsoft.com/office/drawing/2014/main" id="{C74CBBE3-9B17-3A9B-8D8E-0F62CA147529}"/>
                  </a:ext>
                </a:extLst>
              </p:cNvPr>
              <p:cNvSpPr/>
              <p:nvPr/>
            </p:nvSpPr>
            <p:spPr>
              <a:xfrm>
                <a:off x="4637770" y="3099282"/>
                <a:ext cx="2285571" cy="2640625"/>
              </a:xfrm>
              <a:custGeom>
                <a:avLst/>
                <a:gdLst>
                  <a:gd name="connsiteX0" fmla="*/ 2167338 w 2285571"/>
                  <a:gd name="connsiteY0" fmla="*/ 1419568 h 2640625"/>
                  <a:gd name="connsiteX1" fmla="*/ 2105682 w 2285571"/>
                  <a:gd name="connsiteY1" fmla="*/ 1311773 h 2640625"/>
                  <a:gd name="connsiteX2" fmla="*/ 1850117 w 2285571"/>
                  <a:gd name="connsiteY2" fmla="*/ 1461830 h 2640625"/>
                  <a:gd name="connsiteX3" fmla="*/ 1763030 w 2285571"/>
                  <a:gd name="connsiteY3" fmla="*/ 1374743 h 2640625"/>
                  <a:gd name="connsiteX4" fmla="*/ 1850117 w 2285571"/>
                  <a:gd name="connsiteY4" fmla="*/ 1287656 h 2640625"/>
                  <a:gd name="connsiteX5" fmla="*/ 2028358 w 2285571"/>
                  <a:gd name="connsiteY5" fmla="*/ 1086974 h 2640625"/>
                  <a:gd name="connsiteX6" fmla="*/ 2024291 w 2285571"/>
                  <a:gd name="connsiteY6" fmla="*/ 1026405 h 2640625"/>
                  <a:gd name="connsiteX7" fmla="*/ 2170110 w 2285571"/>
                  <a:gd name="connsiteY7" fmla="*/ 318897 h 2640625"/>
                  <a:gd name="connsiteX8" fmla="*/ 2155269 w 2285571"/>
                  <a:gd name="connsiteY8" fmla="*/ 316125 h 2640625"/>
                  <a:gd name="connsiteX9" fmla="*/ 2127352 w 2285571"/>
                  <a:gd name="connsiteY9" fmla="*/ 308839 h 2640625"/>
                  <a:gd name="connsiteX10" fmla="*/ 2096624 w 2285571"/>
                  <a:gd name="connsiteY10" fmla="*/ 300009 h 2640625"/>
                  <a:gd name="connsiteX11" fmla="*/ 2068440 w 2285571"/>
                  <a:gd name="connsiteY11" fmla="*/ 289112 h 2640625"/>
                  <a:gd name="connsiteX12" fmla="*/ 2043198 w 2285571"/>
                  <a:gd name="connsiteY12" fmla="*/ 278254 h 2640625"/>
                  <a:gd name="connsiteX13" fmla="*/ 2016262 w 2285571"/>
                  <a:gd name="connsiteY13" fmla="*/ 263766 h 2640625"/>
                  <a:gd name="connsiteX14" fmla="*/ 1995611 w 2285571"/>
                  <a:gd name="connsiteY14" fmla="*/ 251212 h 2640625"/>
                  <a:gd name="connsiteX15" fmla="*/ 1970980 w 2285571"/>
                  <a:gd name="connsiteY15" fmla="*/ 233201 h 2640625"/>
                  <a:gd name="connsiteX16" fmla="*/ 1954578 w 2285571"/>
                  <a:gd name="connsiteY16" fmla="*/ 219313 h 2640625"/>
                  <a:gd name="connsiteX17" fmla="*/ 1933061 w 2285571"/>
                  <a:gd name="connsiteY17" fmla="*/ 197815 h 2640625"/>
                  <a:gd name="connsiteX18" fmla="*/ 1920678 w 2285571"/>
                  <a:gd name="connsiteY18" fmla="*/ 182870 h 2640625"/>
                  <a:gd name="connsiteX19" fmla="*/ 1903152 w 2285571"/>
                  <a:gd name="connsiteY19" fmla="*/ 158067 h 2640625"/>
                  <a:gd name="connsiteX20" fmla="*/ 1899333 w 2285571"/>
                  <a:gd name="connsiteY20" fmla="*/ 152657 h 2640625"/>
                  <a:gd name="connsiteX21" fmla="*/ 1895256 w 2285571"/>
                  <a:gd name="connsiteY21" fmla="*/ 143475 h 2640625"/>
                  <a:gd name="connsiteX22" fmla="*/ 1884617 w 2285571"/>
                  <a:gd name="connsiteY22" fmla="*/ 123825 h 2640625"/>
                  <a:gd name="connsiteX23" fmla="*/ 1879597 w 2285571"/>
                  <a:gd name="connsiteY23" fmla="*/ 108223 h 2640625"/>
                  <a:gd name="connsiteX24" fmla="*/ 1877406 w 2285571"/>
                  <a:gd name="connsiteY24" fmla="*/ 101413 h 2640625"/>
                  <a:gd name="connsiteX25" fmla="*/ 1868300 w 2285571"/>
                  <a:gd name="connsiteY25" fmla="*/ 55674 h 2640625"/>
                  <a:gd name="connsiteX26" fmla="*/ 1868205 w 2285571"/>
                  <a:gd name="connsiteY26" fmla="*/ 55197 h 2640625"/>
                  <a:gd name="connsiteX27" fmla="*/ 1846393 w 2285571"/>
                  <a:gd name="connsiteY27" fmla="*/ 56807 h 2640625"/>
                  <a:gd name="connsiteX28" fmla="*/ 1756039 w 2285571"/>
                  <a:gd name="connsiteY28" fmla="*/ 63465 h 2640625"/>
                  <a:gd name="connsiteX29" fmla="*/ 1718681 w 2285571"/>
                  <a:gd name="connsiteY29" fmla="*/ 65475 h 2640625"/>
                  <a:gd name="connsiteX30" fmla="*/ 1588875 w 2285571"/>
                  <a:gd name="connsiteY30" fmla="*/ 68456 h 2640625"/>
                  <a:gd name="connsiteX31" fmla="*/ 1513827 w 2285571"/>
                  <a:gd name="connsiteY31" fmla="*/ 63979 h 2640625"/>
                  <a:gd name="connsiteX32" fmla="*/ 1460630 w 2285571"/>
                  <a:gd name="connsiteY32" fmla="*/ 56283 h 2640625"/>
                  <a:gd name="connsiteX33" fmla="*/ 1433970 w 2285571"/>
                  <a:gd name="connsiteY33" fmla="*/ 52092 h 2640625"/>
                  <a:gd name="connsiteX34" fmla="*/ 1372381 w 2285571"/>
                  <a:gd name="connsiteY34" fmla="*/ 38595 h 2640625"/>
                  <a:gd name="connsiteX35" fmla="*/ 1348978 w 2285571"/>
                  <a:gd name="connsiteY35" fmla="*/ 33004 h 2640625"/>
                  <a:gd name="connsiteX36" fmla="*/ 1291714 w 2285571"/>
                  <a:gd name="connsiteY36" fmla="*/ 16402 h 2640625"/>
                  <a:gd name="connsiteX37" fmla="*/ 1261120 w 2285571"/>
                  <a:gd name="connsiteY37" fmla="*/ 6667 h 2640625"/>
                  <a:gd name="connsiteX38" fmla="*/ 1240146 w 2285571"/>
                  <a:gd name="connsiteY38" fmla="*/ 0 h 2640625"/>
                  <a:gd name="connsiteX39" fmla="*/ 1236936 w 2285571"/>
                  <a:gd name="connsiteY39" fmla="*/ 28051 h 2640625"/>
                  <a:gd name="connsiteX40" fmla="*/ 1233021 w 2285571"/>
                  <a:gd name="connsiteY40" fmla="*/ 62379 h 2640625"/>
                  <a:gd name="connsiteX41" fmla="*/ 1224725 w 2285571"/>
                  <a:gd name="connsiteY41" fmla="*/ 99822 h 2640625"/>
                  <a:gd name="connsiteX42" fmla="*/ 1216047 w 2285571"/>
                  <a:gd name="connsiteY42" fmla="*/ 134026 h 2640625"/>
                  <a:gd name="connsiteX43" fmla="*/ 1202789 w 2285571"/>
                  <a:gd name="connsiteY43" fmla="*/ 171536 h 2640625"/>
                  <a:gd name="connsiteX44" fmla="*/ 1189835 w 2285571"/>
                  <a:gd name="connsiteY44" fmla="*/ 205530 h 2640625"/>
                  <a:gd name="connsiteX45" fmla="*/ 1171985 w 2285571"/>
                  <a:gd name="connsiteY45" fmla="*/ 243154 h 2640625"/>
                  <a:gd name="connsiteX46" fmla="*/ 1155335 w 2285571"/>
                  <a:gd name="connsiteY46" fmla="*/ 276635 h 2640625"/>
                  <a:gd name="connsiteX47" fmla="*/ 1133199 w 2285571"/>
                  <a:gd name="connsiteY47" fmla="*/ 314487 h 2640625"/>
                  <a:gd name="connsiteX48" fmla="*/ 1113434 w 2285571"/>
                  <a:gd name="connsiteY48" fmla="*/ 347205 h 2640625"/>
                  <a:gd name="connsiteX49" fmla="*/ 1087469 w 2285571"/>
                  <a:gd name="connsiteY49" fmla="*/ 385096 h 2640625"/>
                  <a:gd name="connsiteX50" fmla="*/ 1066171 w 2285571"/>
                  <a:gd name="connsiteY50" fmla="*/ 415614 h 2640625"/>
                  <a:gd name="connsiteX51" fmla="*/ 1066362 w 2285571"/>
                  <a:gd name="connsiteY51" fmla="*/ 416557 h 2640625"/>
                  <a:gd name="connsiteX52" fmla="*/ 1127932 w 2285571"/>
                  <a:gd name="connsiteY52" fmla="*/ 616496 h 2640625"/>
                  <a:gd name="connsiteX53" fmla="*/ 1128084 w 2285571"/>
                  <a:gd name="connsiteY53" fmla="*/ 616677 h 2640625"/>
                  <a:gd name="connsiteX54" fmla="*/ 1329099 w 2285571"/>
                  <a:gd name="connsiteY54" fmla="*/ 765238 h 2640625"/>
                  <a:gd name="connsiteX55" fmla="*/ 1390374 w 2285571"/>
                  <a:gd name="connsiteY55" fmla="*/ 790775 h 2640625"/>
                  <a:gd name="connsiteX56" fmla="*/ 1415463 w 2285571"/>
                  <a:gd name="connsiteY56" fmla="*/ 852230 h 2640625"/>
                  <a:gd name="connsiteX57" fmla="*/ 1327614 w 2285571"/>
                  <a:gd name="connsiteY57" fmla="*/ 939317 h 2640625"/>
                  <a:gd name="connsiteX58" fmla="*/ 1239736 w 2285571"/>
                  <a:gd name="connsiteY58" fmla="*/ 916934 h 2640625"/>
                  <a:gd name="connsiteX59" fmla="*/ 1240527 w 2285571"/>
                  <a:gd name="connsiteY59" fmla="*/ 939317 h 2640625"/>
                  <a:gd name="connsiteX60" fmla="*/ 1153440 w 2285571"/>
                  <a:gd name="connsiteY60" fmla="*/ 1026405 h 2640625"/>
                  <a:gd name="connsiteX61" fmla="*/ 1066352 w 2285571"/>
                  <a:gd name="connsiteY61" fmla="*/ 939317 h 2640625"/>
                  <a:gd name="connsiteX62" fmla="*/ 1004783 w 2285571"/>
                  <a:gd name="connsiteY62" fmla="*/ 739626 h 2640625"/>
                  <a:gd name="connsiteX63" fmla="*/ 919439 w 2285571"/>
                  <a:gd name="connsiteY63" fmla="*/ 589159 h 2640625"/>
                  <a:gd name="connsiteX64" fmla="*/ 917343 w 2285571"/>
                  <a:gd name="connsiteY64" fmla="*/ 591388 h 2640625"/>
                  <a:gd name="connsiteX65" fmla="*/ 890645 w 2285571"/>
                  <a:gd name="connsiteY65" fmla="*/ 619706 h 2640625"/>
                  <a:gd name="connsiteX66" fmla="*/ 852878 w 2285571"/>
                  <a:gd name="connsiteY66" fmla="*/ 657454 h 2640625"/>
                  <a:gd name="connsiteX67" fmla="*/ 825789 w 2285571"/>
                  <a:gd name="connsiteY67" fmla="*/ 684352 h 2640625"/>
                  <a:gd name="connsiteX68" fmla="*/ 785393 w 2285571"/>
                  <a:gd name="connsiteY68" fmla="*/ 722471 h 2640625"/>
                  <a:gd name="connsiteX69" fmla="*/ 759190 w 2285571"/>
                  <a:gd name="connsiteY69" fmla="*/ 747093 h 2640625"/>
                  <a:gd name="connsiteX70" fmla="*/ 716271 w 2285571"/>
                  <a:gd name="connsiteY70" fmla="*/ 785765 h 2640625"/>
                  <a:gd name="connsiteX71" fmla="*/ 691648 w 2285571"/>
                  <a:gd name="connsiteY71" fmla="*/ 807882 h 2640625"/>
                  <a:gd name="connsiteX72" fmla="*/ 642747 w 2285571"/>
                  <a:gd name="connsiteY72" fmla="*/ 850325 h 2640625"/>
                  <a:gd name="connsiteX73" fmla="*/ 636222 w 2285571"/>
                  <a:gd name="connsiteY73" fmla="*/ 855983 h 2640625"/>
                  <a:gd name="connsiteX74" fmla="*/ 713042 w 2285571"/>
                  <a:gd name="connsiteY74" fmla="*/ 1259691 h 2640625"/>
                  <a:gd name="connsiteX75" fmla="*/ 714194 w 2285571"/>
                  <a:gd name="connsiteY75" fmla="*/ 1262043 h 2640625"/>
                  <a:gd name="connsiteX76" fmla="*/ 892273 w 2285571"/>
                  <a:gd name="connsiteY76" fmla="*/ 1287647 h 2640625"/>
                  <a:gd name="connsiteX77" fmla="*/ 979313 w 2285571"/>
                  <a:gd name="connsiteY77" fmla="*/ 1374772 h 2640625"/>
                  <a:gd name="connsiteX78" fmla="*/ 892188 w 2285571"/>
                  <a:gd name="connsiteY78" fmla="*/ 1461811 h 2640625"/>
                  <a:gd name="connsiteX79" fmla="*/ 723929 w 2285571"/>
                  <a:gd name="connsiteY79" fmla="*/ 1446448 h 2640625"/>
                  <a:gd name="connsiteX80" fmla="*/ 845201 w 2285571"/>
                  <a:gd name="connsiteY80" fmla="*/ 1645758 h 2640625"/>
                  <a:gd name="connsiteX81" fmla="*/ 888949 w 2285571"/>
                  <a:gd name="connsiteY81" fmla="*/ 1743723 h 2640625"/>
                  <a:gd name="connsiteX82" fmla="*/ 804634 w 2285571"/>
                  <a:gd name="connsiteY82" fmla="*/ 1810064 h 2640625"/>
                  <a:gd name="connsiteX83" fmla="*/ 766153 w 2285571"/>
                  <a:gd name="connsiteY83" fmla="*/ 1800968 h 2640625"/>
                  <a:gd name="connsiteX84" fmla="*/ 543849 w 2285571"/>
                  <a:gd name="connsiteY84" fmla="*/ 1374724 h 2640625"/>
                  <a:gd name="connsiteX85" fmla="*/ 489166 w 2285571"/>
                  <a:gd name="connsiteY85" fmla="*/ 979122 h 2640625"/>
                  <a:gd name="connsiteX86" fmla="*/ 431340 w 2285571"/>
                  <a:gd name="connsiteY86" fmla="*/ 1026462 h 2640625"/>
                  <a:gd name="connsiteX87" fmla="*/ 257080 w 2285571"/>
                  <a:gd name="connsiteY87" fmla="*/ 1175033 h 2640625"/>
                  <a:gd name="connsiteX88" fmla="*/ 221104 w 2285571"/>
                  <a:gd name="connsiteY88" fmla="*/ 1221943 h 2640625"/>
                  <a:gd name="connsiteX89" fmla="*/ 154943 w 2285571"/>
                  <a:gd name="connsiteY89" fmla="*/ 1402794 h 2640625"/>
                  <a:gd name="connsiteX90" fmla="*/ 133464 w 2285571"/>
                  <a:gd name="connsiteY90" fmla="*/ 1476022 h 2640625"/>
                  <a:gd name="connsiteX91" fmla="*/ 131426 w 2285571"/>
                  <a:gd name="connsiteY91" fmla="*/ 1482328 h 2640625"/>
                  <a:gd name="connsiteX92" fmla="*/ 120091 w 2285571"/>
                  <a:gd name="connsiteY92" fmla="*/ 1514808 h 2640625"/>
                  <a:gd name="connsiteX93" fmla="*/ 110385 w 2285571"/>
                  <a:gd name="connsiteY93" fmla="*/ 1538354 h 2640625"/>
                  <a:gd name="connsiteX94" fmla="*/ 96574 w 2285571"/>
                  <a:gd name="connsiteY94" fmla="*/ 1567967 h 2640625"/>
                  <a:gd name="connsiteX95" fmla="*/ 79696 w 2285571"/>
                  <a:gd name="connsiteY95" fmla="*/ 1598028 h 2640625"/>
                  <a:gd name="connsiteX96" fmla="*/ 68304 w 2285571"/>
                  <a:gd name="connsiteY96" fmla="*/ 1614545 h 2640625"/>
                  <a:gd name="connsiteX97" fmla="*/ 49520 w 2285571"/>
                  <a:gd name="connsiteY97" fmla="*/ 1637747 h 2640625"/>
                  <a:gd name="connsiteX98" fmla="*/ 35147 w 2285571"/>
                  <a:gd name="connsiteY98" fmla="*/ 1653302 h 2640625"/>
                  <a:gd name="connsiteX99" fmla="*/ 4743 w 2285571"/>
                  <a:gd name="connsiteY99" fmla="*/ 1677600 h 2640625"/>
                  <a:gd name="connsiteX100" fmla="*/ 0 w 2285571"/>
                  <a:gd name="connsiteY100" fmla="*/ 1681391 h 2640625"/>
                  <a:gd name="connsiteX101" fmla="*/ 110833 w 2285571"/>
                  <a:gd name="connsiteY101" fmla="*/ 1872853 h 2640625"/>
                  <a:gd name="connsiteX102" fmla="*/ 189805 w 2285571"/>
                  <a:gd name="connsiteY102" fmla="*/ 1979047 h 2640625"/>
                  <a:gd name="connsiteX103" fmla="*/ 219923 w 2285571"/>
                  <a:gd name="connsiteY103" fmla="*/ 2015081 h 2640625"/>
                  <a:gd name="connsiteX104" fmla="*/ 265043 w 2285571"/>
                  <a:gd name="connsiteY104" fmla="*/ 2064591 h 2640625"/>
                  <a:gd name="connsiteX105" fmla="*/ 307658 w 2285571"/>
                  <a:gd name="connsiteY105" fmla="*/ 2106797 h 2640625"/>
                  <a:gd name="connsiteX106" fmla="*/ 373028 w 2285571"/>
                  <a:gd name="connsiteY106" fmla="*/ 2166347 h 2640625"/>
                  <a:gd name="connsiteX107" fmla="*/ 427044 w 2285571"/>
                  <a:gd name="connsiteY107" fmla="*/ 2211229 h 2640625"/>
                  <a:gd name="connsiteX108" fmla="*/ 474507 w 2285571"/>
                  <a:gd name="connsiteY108" fmla="*/ 2246624 h 2640625"/>
                  <a:gd name="connsiteX109" fmla="*/ 518684 w 2285571"/>
                  <a:gd name="connsiteY109" fmla="*/ 2277723 h 2640625"/>
                  <a:gd name="connsiteX110" fmla="*/ 573853 w 2285571"/>
                  <a:gd name="connsiteY110" fmla="*/ 2313889 h 2640625"/>
                  <a:gd name="connsiteX111" fmla="*/ 603094 w 2285571"/>
                  <a:gd name="connsiteY111" fmla="*/ 2331434 h 2640625"/>
                  <a:gd name="connsiteX112" fmla="*/ 672227 w 2285571"/>
                  <a:gd name="connsiteY112" fmla="*/ 2371201 h 2640625"/>
                  <a:gd name="connsiteX113" fmla="*/ 1236116 w 2285571"/>
                  <a:gd name="connsiteY113" fmla="*/ 2572674 h 2640625"/>
                  <a:gd name="connsiteX114" fmla="*/ 1238298 w 2285571"/>
                  <a:gd name="connsiteY114" fmla="*/ 2573608 h 2640625"/>
                  <a:gd name="connsiteX115" fmla="*/ 1414720 w 2285571"/>
                  <a:gd name="connsiteY115" fmla="*/ 2593934 h 2640625"/>
                  <a:gd name="connsiteX116" fmla="*/ 1939547 w 2285571"/>
                  <a:gd name="connsiteY116" fmla="*/ 2640625 h 2640625"/>
                  <a:gd name="connsiteX117" fmla="*/ 2109873 w 2285571"/>
                  <a:gd name="connsiteY117" fmla="*/ 2212515 h 2640625"/>
                  <a:gd name="connsiteX118" fmla="*/ 2285571 w 2285571"/>
                  <a:gd name="connsiteY118" fmla="*/ 1723082 h 2640625"/>
                  <a:gd name="connsiteX119" fmla="*/ 2167338 w 2285571"/>
                  <a:gd name="connsiteY119" fmla="*/ 1419568 h 2640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</a:cxnLst>
                <a:rect l="l" t="t" r="r" b="b"/>
                <a:pathLst>
                  <a:path w="2285571" h="2640625">
                    <a:moveTo>
                      <a:pt x="2167338" y="1419568"/>
                    </a:moveTo>
                    <a:cubicBezTo>
                      <a:pt x="2146735" y="1385240"/>
                      <a:pt x="2125504" y="1349292"/>
                      <a:pt x="2105682" y="1311773"/>
                    </a:cubicBezTo>
                    <a:cubicBezTo>
                      <a:pt x="2050142" y="1400565"/>
                      <a:pt x="1954711" y="1456592"/>
                      <a:pt x="1850117" y="1461830"/>
                    </a:cubicBezTo>
                    <a:cubicBezTo>
                      <a:pt x="1802025" y="1461830"/>
                      <a:pt x="1763030" y="1422845"/>
                      <a:pt x="1763030" y="1374743"/>
                    </a:cubicBezTo>
                    <a:cubicBezTo>
                      <a:pt x="1763030" y="1326642"/>
                      <a:pt x="1802016" y="1287656"/>
                      <a:pt x="1850117" y="1287656"/>
                    </a:cubicBezTo>
                    <a:cubicBezTo>
                      <a:pt x="1942024" y="1287656"/>
                      <a:pt x="2013528" y="1130751"/>
                      <a:pt x="2028358" y="1086974"/>
                    </a:cubicBezTo>
                    <a:cubicBezTo>
                      <a:pt x="2025720" y="1066886"/>
                      <a:pt x="2024358" y="1046655"/>
                      <a:pt x="2024291" y="1026405"/>
                    </a:cubicBezTo>
                    <a:cubicBezTo>
                      <a:pt x="2044722" y="785631"/>
                      <a:pt x="2093671" y="548126"/>
                      <a:pt x="2170110" y="318897"/>
                    </a:cubicBezTo>
                    <a:cubicBezTo>
                      <a:pt x="2165147" y="317973"/>
                      <a:pt x="2160146" y="317164"/>
                      <a:pt x="2155269" y="316125"/>
                    </a:cubicBezTo>
                    <a:cubicBezTo>
                      <a:pt x="2145659" y="314077"/>
                      <a:pt x="2136619" y="311334"/>
                      <a:pt x="2127352" y="308839"/>
                    </a:cubicBezTo>
                    <a:cubicBezTo>
                      <a:pt x="2116979" y="306038"/>
                      <a:pt x="2106549" y="303362"/>
                      <a:pt x="2096624" y="300009"/>
                    </a:cubicBezTo>
                    <a:cubicBezTo>
                      <a:pt x="2086870" y="296732"/>
                      <a:pt x="2077717" y="292894"/>
                      <a:pt x="2068440" y="289112"/>
                    </a:cubicBezTo>
                    <a:cubicBezTo>
                      <a:pt x="2059886" y="285617"/>
                      <a:pt x="2051333" y="282169"/>
                      <a:pt x="2043198" y="278254"/>
                    </a:cubicBezTo>
                    <a:cubicBezTo>
                      <a:pt x="2033826" y="273748"/>
                      <a:pt x="2025034" y="268805"/>
                      <a:pt x="2016262" y="263766"/>
                    </a:cubicBezTo>
                    <a:cubicBezTo>
                      <a:pt x="2009204" y="259709"/>
                      <a:pt x="2002250" y="255622"/>
                      <a:pt x="1995611" y="251212"/>
                    </a:cubicBezTo>
                    <a:cubicBezTo>
                      <a:pt x="1986972" y="245497"/>
                      <a:pt x="1978866" y="239468"/>
                      <a:pt x="1970980" y="233201"/>
                    </a:cubicBezTo>
                    <a:cubicBezTo>
                      <a:pt x="1965303" y="228695"/>
                      <a:pt x="1959845" y="224095"/>
                      <a:pt x="1954578" y="219313"/>
                    </a:cubicBezTo>
                    <a:cubicBezTo>
                      <a:pt x="1947053" y="212512"/>
                      <a:pt x="1939862" y="205340"/>
                      <a:pt x="1933061" y="197815"/>
                    </a:cubicBezTo>
                    <a:cubicBezTo>
                      <a:pt x="1928689" y="192967"/>
                      <a:pt x="1924650" y="187947"/>
                      <a:pt x="1920678" y="182870"/>
                    </a:cubicBezTo>
                    <a:cubicBezTo>
                      <a:pt x="1914363" y="174946"/>
                      <a:pt x="1908505" y="166668"/>
                      <a:pt x="1903152" y="158067"/>
                    </a:cubicBezTo>
                    <a:cubicBezTo>
                      <a:pt x="1902009" y="156201"/>
                      <a:pt x="1900428" y="154553"/>
                      <a:pt x="1899333" y="152657"/>
                    </a:cubicBezTo>
                    <a:cubicBezTo>
                      <a:pt x="1897609" y="149666"/>
                      <a:pt x="1896837" y="146495"/>
                      <a:pt x="1895256" y="143475"/>
                    </a:cubicBezTo>
                    <a:cubicBezTo>
                      <a:pt x="1891789" y="136884"/>
                      <a:pt x="1887465" y="130692"/>
                      <a:pt x="1884617" y="123825"/>
                    </a:cubicBezTo>
                    <a:cubicBezTo>
                      <a:pt x="1882492" y="118681"/>
                      <a:pt x="1881340" y="113414"/>
                      <a:pt x="1879597" y="108223"/>
                    </a:cubicBezTo>
                    <a:cubicBezTo>
                      <a:pt x="1878835" y="105956"/>
                      <a:pt x="1878101" y="103699"/>
                      <a:pt x="1877406" y="101413"/>
                    </a:cubicBezTo>
                    <a:cubicBezTo>
                      <a:pt x="1872796" y="86525"/>
                      <a:pt x="1869739" y="71190"/>
                      <a:pt x="1868300" y="55674"/>
                    </a:cubicBezTo>
                    <a:lnTo>
                      <a:pt x="1868205" y="55197"/>
                    </a:lnTo>
                    <a:cubicBezTo>
                      <a:pt x="1861204" y="55912"/>
                      <a:pt x="1853479" y="56150"/>
                      <a:pt x="1846393" y="56807"/>
                    </a:cubicBezTo>
                    <a:cubicBezTo>
                      <a:pt x="1817027" y="59522"/>
                      <a:pt x="1786909" y="61741"/>
                      <a:pt x="1756039" y="63465"/>
                    </a:cubicBezTo>
                    <a:cubicBezTo>
                      <a:pt x="1743608" y="64160"/>
                      <a:pt x="1731331" y="64941"/>
                      <a:pt x="1718681" y="65475"/>
                    </a:cubicBezTo>
                    <a:cubicBezTo>
                      <a:pt x="1676505" y="67266"/>
                      <a:pt x="1633490" y="68456"/>
                      <a:pt x="1588875" y="68456"/>
                    </a:cubicBezTo>
                    <a:cubicBezTo>
                      <a:pt x="1563796" y="68285"/>
                      <a:pt x="1538745" y="66789"/>
                      <a:pt x="1513827" y="63979"/>
                    </a:cubicBezTo>
                    <a:cubicBezTo>
                      <a:pt x="1496530" y="62179"/>
                      <a:pt x="1478594" y="59160"/>
                      <a:pt x="1460630" y="56283"/>
                    </a:cubicBezTo>
                    <a:cubicBezTo>
                      <a:pt x="1451677" y="54835"/>
                      <a:pt x="1443095" y="53797"/>
                      <a:pt x="1433970" y="52092"/>
                    </a:cubicBezTo>
                    <a:cubicBezTo>
                      <a:pt x="1413510" y="48292"/>
                      <a:pt x="1393069" y="43567"/>
                      <a:pt x="1372381" y="38595"/>
                    </a:cubicBezTo>
                    <a:cubicBezTo>
                      <a:pt x="1364532" y="36709"/>
                      <a:pt x="1356846" y="35042"/>
                      <a:pt x="1348978" y="33004"/>
                    </a:cubicBezTo>
                    <a:cubicBezTo>
                      <a:pt x="1329614" y="27956"/>
                      <a:pt x="1310764" y="22327"/>
                      <a:pt x="1291714" y="16402"/>
                    </a:cubicBezTo>
                    <a:cubicBezTo>
                      <a:pt x="1281417" y="13211"/>
                      <a:pt x="1271283" y="10096"/>
                      <a:pt x="1261120" y="6667"/>
                    </a:cubicBezTo>
                    <a:cubicBezTo>
                      <a:pt x="1254214" y="4315"/>
                      <a:pt x="1246956" y="2448"/>
                      <a:pt x="1240146" y="0"/>
                    </a:cubicBezTo>
                    <a:cubicBezTo>
                      <a:pt x="1239765" y="9334"/>
                      <a:pt x="1237860" y="18707"/>
                      <a:pt x="1236936" y="28051"/>
                    </a:cubicBezTo>
                    <a:cubicBezTo>
                      <a:pt x="1235802" y="39491"/>
                      <a:pt x="1234954" y="50921"/>
                      <a:pt x="1233021" y="62379"/>
                    </a:cubicBezTo>
                    <a:cubicBezTo>
                      <a:pt x="1230906" y="74857"/>
                      <a:pt x="1227734" y="87335"/>
                      <a:pt x="1224725" y="99822"/>
                    </a:cubicBezTo>
                    <a:cubicBezTo>
                      <a:pt x="1221962" y="111233"/>
                      <a:pt x="1219524" y="122625"/>
                      <a:pt x="1216047" y="134026"/>
                    </a:cubicBezTo>
                    <a:cubicBezTo>
                      <a:pt x="1212228" y="146542"/>
                      <a:pt x="1207427" y="159039"/>
                      <a:pt x="1202789" y="171536"/>
                    </a:cubicBezTo>
                    <a:cubicBezTo>
                      <a:pt x="1198579" y="182880"/>
                      <a:pt x="1194692" y="194215"/>
                      <a:pt x="1189835" y="205530"/>
                    </a:cubicBezTo>
                    <a:cubicBezTo>
                      <a:pt x="1184443" y="218103"/>
                      <a:pt x="1178128" y="230610"/>
                      <a:pt x="1171985" y="243154"/>
                    </a:cubicBezTo>
                    <a:cubicBezTo>
                      <a:pt x="1166517" y="254317"/>
                      <a:pt x="1161364" y="265500"/>
                      <a:pt x="1155335" y="276635"/>
                    </a:cubicBezTo>
                    <a:cubicBezTo>
                      <a:pt x="1148477" y="289303"/>
                      <a:pt x="1140752" y="301876"/>
                      <a:pt x="1133199" y="314487"/>
                    </a:cubicBezTo>
                    <a:cubicBezTo>
                      <a:pt x="1126665" y="325403"/>
                      <a:pt x="1120445" y="336337"/>
                      <a:pt x="1113434" y="347205"/>
                    </a:cubicBezTo>
                    <a:cubicBezTo>
                      <a:pt x="1105233" y="359902"/>
                      <a:pt x="1096270" y="372485"/>
                      <a:pt x="1087469" y="385096"/>
                    </a:cubicBezTo>
                    <a:cubicBezTo>
                      <a:pt x="1080373" y="395278"/>
                      <a:pt x="1073639" y="405498"/>
                      <a:pt x="1066171" y="415614"/>
                    </a:cubicBezTo>
                    <a:lnTo>
                      <a:pt x="1066362" y="416557"/>
                    </a:lnTo>
                    <a:cubicBezTo>
                      <a:pt x="1065524" y="487994"/>
                      <a:pt x="1087050" y="557908"/>
                      <a:pt x="1127932" y="616496"/>
                    </a:cubicBezTo>
                    <a:lnTo>
                      <a:pt x="1128084" y="616677"/>
                    </a:lnTo>
                    <a:cubicBezTo>
                      <a:pt x="1184862" y="678723"/>
                      <a:pt x="1253128" y="729177"/>
                      <a:pt x="1329099" y="765238"/>
                    </a:cubicBezTo>
                    <a:cubicBezTo>
                      <a:pt x="1352112" y="765258"/>
                      <a:pt x="1374162" y="774449"/>
                      <a:pt x="1390374" y="790775"/>
                    </a:cubicBezTo>
                    <a:cubicBezTo>
                      <a:pt x="1406585" y="807101"/>
                      <a:pt x="1415615" y="829227"/>
                      <a:pt x="1415463" y="852230"/>
                    </a:cubicBezTo>
                    <a:cubicBezTo>
                      <a:pt x="1415110" y="900484"/>
                      <a:pt x="1375867" y="939394"/>
                      <a:pt x="1327614" y="939317"/>
                    </a:cubicBezTo>
                    <a:cubicBezTo>
                      <a:pt x="1297086" y="938060"/>
                      <a:pt x="1267149" y="930430"/>
                      <a:pt x="1239736" y="916934"/>
                    </a:cubicBezTo>
                    <a:cubicBezTo>
                      <a:pt x="1240269" y="927497"/>
                      <a:pt x="1240527" y="935993"/>
                      <a:pt x="1240527" y="939317"/>
                    </a:cubicBezTo>
                    <a:cubicBezTo>
                      <a:pt x="1240527" y="987409"/>
                      <a:pt x="1201541" y="1026405"/>
                      <a:pt x="1153440" y="1026405"/>
                    </a:cubicBezTo>
                    <a:cubicBezTo>
                      <a:pt x="1105338" y="1026405"/>
                      <a:pt x="1066352" y="987419"/>
                      <a:pt x="1066352" y="939317"/>
                    </a:cubicBezTo>
                    <a:cubicBezTo>
                      <a:pt x="1067153" y="867966"/>
                      <a:pt x="1045626" y="798147"/>
                      <a:pt x="1004783" y="739626"/>
                    </a:cubicBezTo>
                    <a:cubicBezTo>
                      <a:pt x="964673" y="697039"/>
                      <a:pt x="935403" y="645433"/>
                      <a:pt x="919439" y="589159"/>
                    </a:cubicBezTo>
                    <a:lnTo>
                      <a:pt x="917343" y="591388"/>
                    </a:lnTo>
                    <a:cubicBezTo>
                      <a:pt x="908437" y="600828"/>
                      <a:pt x="899732" y="610362"/>
                      <a:pt x="890645" y="619706"/>
                    </a:cubicBezTo>
                    <a:cubicBezTo>
                      <a:pt x="878262" y="632431"/>
                      <a:pt x="865537" y="644919"/>
                      <a:pt x="852878" y="657454"/>
                    </a:cubicBezTo>
                    <a:cubicBezTo>
                      <a:pt x="843829" y="666417"/>
                      <a:pt x="834952" y="675494"/>
                      <a:pt x="825789" y="684352"/>
                    </a:cubicBezTo>
                    <a:cubicBezTo>
                      <a:pt x="812454" y="697239"/>
                      <a:pt x="798919" y="709822"/>
                      <a:pt x="785393" y="722471"/>
                    </a:cubicBezTo>
                    <a:cubicBezTo>
                      <a:pt x="776640" y="730672"/>
                      <a:pt x="768001" y="738997"/>
                      <a:pt x="759190" y="747093"/>
                    </a:cubicBezTo>
                    <a:cubicBezTo>
                      <a:pt x="744931" y="760200"/>
                      <a:pt x="730606" y="772944"/>
                      <a:pt x="716271" y="785765"/>
                    </a:cubicBezTo>
                    <a:cubicBezTo>
                      <a:pt x="708050" y="793118"/>
                      <a:pt x="699878" y="800624"/>
                      <a:pt x="691648" y="807882"/>
                    </a:cubicBezTo>
                    <a:cubicBezTo>
                      <a:pt x="675303" y="822303"/>
                      <a:pt x="659025" y="836314"/>
                      <a:pt x="642747" y="850325"/>
                    </a:cubicBezTo>
                    <a:lnTo>
                      <a:pt x="636222" y="855983"/>
                    </a:lnTo>
                    <a:cubicBezTo>
                      <a:pt x="675103" y="987685"/>
                      <a:pt x="700840" y="1122912"/>
                      <a:pt x="713042" y="1259691"/>
                    </a:cubicBezTo>
                    <a:cubicBezTo>
                      <a:pt x="713327" y="1260529"/>
                      <a:pt x="713937" y="1261196"/>
                      <a:pt x="714194" y="1262043"/>
                    </a:cubicBezTo>
                    <a:cubicBezTo>
                      <a:pt x="771811" y="1280027"/>
                      <a:pt x="831933" y="1288666"/>
                      <a:pt x="892273" y="1287647"/>
                    </a:cubicBezTo>
                    <a:cubicBezTo>
                      <a:pt x="940365" y="1287675"/>
                      <a:pt x="979342" y="1326680"/>
                      <a:pt x="979313" y="1374772"/>
                    </a:cubicBezTo>
                    <a:cubicBezTo>
                      <a:pt x="979284" y="1422864"/>
                      <a:pt x="940279" y="1461840"/>
                      <a:pt x="892188" y="1461811"/>
                    </a:cubicBezTo>
                    <a:cubicBezTo>
                      <a:pt x="835733" y="1462335"/>
                      <a:pt x="779355" y="1457192"/>
                      <a:pt x="723929" y="1446448"/>
                    </a:cubicBezTo>
                    <a:cubicBezTo>
                      <a:pt x="732806" y="1527582"/>
                      <a:pt x="777230" y="1600590"/>
                      <a:pt x="845201" y="1645758"/>
                    </a:cubicBezTo>
                    <a:cubicBezTo>
                      <a:pt x="880510" y="1664532"/>
                      <a:pt x="898541" y="1704899"/>
                      <a:pt x="888949" y="1743723"/>
                    </a:cubicBezTo>
                    <a:cubicBezTo>
                      <a:pt x="879358" y="1782547"/>
                      <a:pt x="844620" y="1809883"/>
                      <a:pt x="804634" y="1810064"/>
                    </a:cubicBezTo>
                    <a:cubicBezTo>
                      <a:pt x="791270" y="1810074"/>
                      <a:pt x="778097" y="1806959"/>
                      <a:pt x="766153" y="1800968"/>
                    </a:cubicBezTo>
                    <a:cubicBezTo>
                      <a:pt x="618306" y="1711519"/>
                      <a:pt x="532590" y="1547165"/>
                      <a:pt x="543849" y="1374724"/>
                    </a:cubicBezTo>
                    <a:cubicBezTo>
                      <a:pt x="541230" y="1241165"/>
                      <a:pt x="522875" y="1108386"/>
                      <a:pt x="489166" y="979122"/>
                    </a:cubicBezTo>
                    <a:cubicBezTo>
                      <a:pt x="469449" y="995315"/>
                      <a:pt x="450075" y="1011155"/>
                      <a:pt x="431340" y="1026462"/>
                    </a:cubicBezTo>
                    <a:cubicBezTo>
                      <a:pt x="356073" y="1087946"/>
                      <a:pt x="291103" y="1141019"/>
                      <a:pt x="257080" y="1175033"/>
                    </a:cubicBezTo>
                    <a:cubicBezTo>
                      <a:pt x="243211" y="1189139"/>
                      <a:pt x="231124" y="1204893"/>
                      <a:pt x="221104" y="1221943"/>
                    </a:cubicBezTo>
                    <a:cubicBezTo>
                      <a:pt x="191186" y="1279055"/>
                      <a:pt x="168935" y="1339863"/>
                      <a:pt x="154943" y="1402794"/>
                    </a:cubicBezTo>
                    <a:cubicBezTo>
                      <a:pt x="148600" y="1426093"/>
                      <a:pt x="141408" y="1450953"/>
                      <a:pt x="133464" y="1476022"/>
                    </a:cubicBezTo>
                    <a:lnTo>
                      <a:pt x="131426" y="1482328"/>
                    </a:lnTo>
                    <a:cubicBezTo>
                      <a:pt x="127883" y="1493215"/>
                      <a:pt x="124177" y="1503950"/>
                      <a:pt x="120091" y="1514808"/>
                    </a:cubicBezTo>
                    <a:cubicBezTo>
                      <a:pt x="117100" y="1522771"/>
                      <a:pt x="113709" y="1530534"/>
                      <a:pt x="110385" y="1538354"/>
                    </a:cubicBezTo>
                    <a:cubicBezTo>
                      <a:pt x="106099" y="1548413"/>
                      <a:pt x="101537" y="1558223"/>
                      <a:pt x="96574" y="1567967"/>
                    </a:cubicBezTo>
                    <a:cubicBezTo>
                      <a:pt x="91345" y="1578254"/>
                      <a:pt x="85801" y="1588322"/>
                      <a:pt x="79696" y="1598028"/>
                    </a:cubicBezTo>
                    <a:cubicBezTo>
                      <a:pt x="76124" y="1603715"/>
                      <a:pt x="72209" y="1609096"/>
                      <a:pt x="68304" y="1614545"/>
                    </a:cubicBezTo>
                    <a:cubicBezTo>
                      <a:pt x="62455" y="1622603"/>
                      <a:pt x="56178" y="1630347"/>
                      <a:pt x="49520" y="1637747"/>
                    </a:cubicBezTo>
                    <a:cubicBezTo>
                      <a:pt x="44834" y="1643043"/>
                      <a:pt x="40281" y="1648387"/>
                      <a:pt x="35147" y="1653302"/>
                    </a:cubicBezTo>
                    <a:cubicBezTo>
                      <a:pt x="25689" y="1662208"/>
                      <a:pt x="15516" y="1670342"/>
                      <a:pt x="4743" y="1677600"/>
                    </a:cubicBezTo>
                    <a:cubicBezTo>
                      <a:pt x="3048" y="1678762"/>
                      <a:pt x="1734" y="1680258"/>
                      <a:pt x="0" y="1681391"/>
                    </a:cubicBezTo>
                    <a:cubicBezTo>
                      <a:pt x="31861" y="1748028"/>
                      <a:pt x="68913" y="1812046"/>
                      <a:pt x="110833" y="1872853"/>
                    </a:cubicBezTo>
                    <a:cubicBezTo>
                      <a:pt x="135512" y="1909429"/>
                      <a:pt x="161839" y="1944824"/>
                      <a:pt x="189805" y="1979047"/>
                    </a:cubicBezTo>
                    <a:cubicBezTo>
                      <a:pt x="199768" y="1991182"/>
                      <a:pt x="209683" y="2003393"/>
                      <a:pt x="219923" y="2015081"/>
                    </a:cubicBezTo>
                    <a:cubicBezTo>
                      <a:pt x="234534" y="2031902"/>
                      <a:pt x="249574" y="2048408"/>
                      <a:pt x="265043" y="2064591"/>
                    </a:cubicBezTo>
                    <a:cubicBezTo>
                      <a:pt x="279006" y="2079127"/>
                      <a:pt x="293313" y="2093005"/>
                      <a:pt x="307658" y="2106797"/>
                    </a:cubicBezTo>
                    <a:cubicBezTo>
                      <a:pt x="328755" y="2127180"/>
                      <a:pt x="350549" y="2147030"/>
                      <a:pt x="373028" y="2166347"/>
                    </a:cubicBezTo>
                    <a:cubicBezTo>
                      <a:pt x="390906" y="2181654"/>
                      <a:pt x="408775" y="2196932"/>
                      <a:pt x="427044" y="2211229"/>
                    </a:cubicBezTo>
                    <a:cubicBezTo>
                      <a:pt x="442484" y="2223335"/>
                      <a:pt x="458486" y="2234994"/>
                      <a:pt x="474507" y="2246624"/>
                    </a:cubicBezTo>
                    <a:cubicBezTo>
                      <a:pt x="489147" y="2257311"/>
                      <a:pt x="503872" y="2267674"/>
                      <a:pt x="518684" y="2277723"/>
                    </a:cubicBezTo>
                    <a:cubicBezTo>
                      <a:pt x="536800" y="2290000"/>
                      <a:pt x="555050" y="2302183"/>
                      <a:pt x="573853" y="2313889"/>
                    </a:cubicBezTo>
                    <a:cubicBezTo>
                      <a:pt x="583587" y="2319966"/>
                      <a:pt x="593331" y="2325595"/>
                      <a:pt x="603094" y="2331434"/>
                    </a:cubicBezTo>
                    <a:cubicBezTo>
                      <a:pt x="625802" y="2344979"/>
                      <a:pt x="648567" y="2358476"/>
                      <a:pt x="672227" y="2371201"/>
                    </a:cubicBezTo>
                    <a:cubicBezTo>
                      <a:pt x="849068" y="2466156"/>
                      <a:pt x="1039140" y="2534069"/>
                      <a:pt x="1236116" y="2572674"/>
                    </a:cubicBezTo>
                    <a:cubicBezTo>
                      <a:pt x="1236907" y="2572817"/>
                      <a:pt x="1237507" y="2573426"/>
                      <a:pt x="1238298" y="2573608"/>
                    </a:cubicBezTo>
                    <a:cubicBezTo>
                      <a:pt x="1296410" y="2585438"/>
                      <a:pt x="1355436" y="2592248"/>
                      <a:pt x="1414720" y="2593934"/>
                    </a:cubicBezTo>
                    <a:cubicBezTo>
                      <a:pt x="1590732" y="2593267"/>
                      <a:pt x="1766421" y="2608898"/>
                      <a:pt x="1939547" y="2640625"/>
                    </a:cubicBezTo>
                    <a:cubicBezTo>
                      <a:pt x="1959216" y="2485816"/>
                      <a:pt x="2017814" y="2338521"/>
                      <a:pt x="2109873" y="2212515"/>
                    </a:cubicBezTo>
                    <a:cubicBezTo>
                      <a:pt x="2216553" y="2070868"/>
                      <a:pt x="2277809" y="1900238"/>
                      <a:pt x="2285571" y="1723082"/>
                    </a:cubicBezTo>
                    <a:cubicBezTo>
                      <a:pt x="2274180" y="1613116"/>
                      <a:pt x="2233336" y="1508255"/>
                      <a:pt x="2167338" y="141956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45" name="Freeform: Shape 244">
                <a:extLst>
                  <a:ext uri="{FF2B5EF4-FFF2-40B4-BE49-F238E27FC236}">
                    <a16:creationId xmlns:a16="http://schemas.microsoft.com/office/drawing/2014/main" id="{8A893A79-ADF4-76D8-26C9-14799D0B9825}"/>
                  </a:ext>
                </a:extLst>
              </p:cNvPr>
              <p:cNvSpPr/>
              <p:nvPr/>
            </p:nvSpPr>
            <p:spPr>
              <a:xfrm>
                <a:off x="5359879" y="5691015"/>
                <a:ext cx="354644" cy="176384"/>
              </a:xfrm>
              <a:custGeom>
                <a:avLst/>
                <a:gdLst>
                  <a:gd name="connsiteX0" fmla="*/ 213608 w 354644"/>
                  <a:gd name="connsiteY0" fmla="*/ 176384 h 176384"/>
                  <a:gd name="connsiteX1" fmla="*/ 354644 w 354644"/>
                  <a:gd name="connsiteY1" fmla="*/ 124158 h 176384"/>
                  <a:gd name="connsiteX2" fmla="*/ 0 w 354644"/>
                  <a:gd name="connsiteY2" fmla="*/ 0 h 176384"/>
                  <a:gd name="connsiteX3" fmla="*/ 213608 w 354644"/>
                  <a:gd name="connsiteY3" fmla="*/ 176384 h 176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4644" h="176384">
                    <a:moveTo>
                      <a:pt x="213608" y="176384"/>
                    </a:moveTo>
                    <a:cubicBezTo>
                      <a:pt x="265376" y="176536"/>
                      <a:pt x="315459" y="157991"/>
                      <a:pt x="354644" y="124158"/>
                    </a:cubicBezTo>
                    <a:cubicBezTo>
                      <a:pt x="233086" y="93031"/>
                      <a:pt x="114433" y="51492"/>
                      <a:pt x="0" y="0"/>
                    </a:cubicBezTo>
                    <a:cubicBezTo>
                      <a:pt x="19869" y="102308"/>
                      <a:pt x="109385" y="176232"/>
                      <a:pt x="213608" y="17638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sp>
          <p:nvSpPr>
            <p:cNvPr id="235" name="Graphic 90">
              <a:extLst>
                <a:ext uri="{FF2B5EF4-FFF2-40B4-BE49-F238E27FC236}">
                  <a16:creationId xmlns:a16="http://schemas.microsoft.com/office/drawing/2014/main" id="{EB36C4EA-F39F-A951-95EE-27F285557199}"/>
                </a:ext>
              </a:extLst>
            </p:cNvPr>
            <p:cNvSpPr/>
            <p:nvPr/>
          </p:nvSpPr>
          <p:spPr>
            <a:xfrm>
              <a:off x="1406980" y="3752230"/>
              <a:ext cx="265236" cy="252531"/>
            </a:xfrm>
            <a:custGeom>
              <a:avLst/>
              <a:gdLst>
                <a:gd name="connsiteX0" fmla="*/ 2040755 w 4875514"/>
                <a:gd name="connsiteY0" fmla="*/ 1554622 h 4641970"/>
                <a:gd name="connsiteX1" fmla="*/ 1344468 w 4875514"/>
                <a:gd name="connsiteY1" fmla="*/ 956537 h 4641970"/>
                <a:gd name="connsiteX2" fmla="*/ 185421 w 4875514"/>
                <a:gd name="connsiteY2" fmla="*/ 2359656 h 4641970"/>
                <a:gd name="connsiteX3" fmla="*/ 712694 w 4875514"/>
                <a:gd name="connsiteY3" fmla="*/ 4612499 h 4641970"/>
                <a:gd name="connsiteX4" fmla="*/ 1178885 w 4875514"/>
                <a:gd name="connsiteY4" fmla="*/ 4421275 h 4641970"/>
                <a:gd name="connsiteX5" fmla="*/ 2121622 w 4875514"/>
                <a:gd name="connsiteY5" fmla="*/ 2370876 h 4641970"/>
                <a:gd name="connsiteX6" fmla="*/ 2426775 w 4875514"/>
                <a:gd name="connsiteY6" fmla="*/ 2065733 h 4641970"/>
                <a:gd name="connsiteX7" fmla="*/ 2731937 w 4875514"/>
                <a:gd name="connsiteY7" fmla="*/ 2370886 h 4641970"/>
                <a:gd name="connsiteX8" fmla="*/ 3674674 w 4875514"/>
                <a:gd name="connsiteY8" fmla="*/ 4421275 h 4641970"/>
                <a:gd name="connsiteX9" fmla="*/ 4562718 w 4875514"/>
                <a:gd name="connsiteY9" fmla="*/ 4607203 h 4641970"/>
                <a:gd name="connsiteX10" fmla="*/ 4668141 w 4875514"/>
                <a:gd name="connsiteY10" fmla="*/ 2359656 h 4641970"/>
                <a:gd name="connsiteX11" fmla="*/ 3509091 w 4875514"/>
                <a:gd name="connsiteY11" fmla="*/ 956528 h 4641970"/>
                <a:gd name="connsiteX12" fmla="*/ 2821062 w 4875514"/>
                <a:gd name="connsiteY12" fmla="*/ 1512855 h 4641970"/>
                <a:gd name="connsiteX13" fmla="*/ 2855524 w 4875514"/>
                <a:gd name="connsiteY13" fmla="*/ 1528056 h 4641970"/>
                <a:gd name="connsiteX14" fmla="*/ 3441921 w 4875514"/>
                <a:gd name="connsiteY14" fmla="*/ 2264787 h 4641970"/>
                <a:gd name="connsiteX15" fmla="*/ 3492660 w 4875514"/>
                <a:gd name="connsiteY15" fmla="*/ 2016546 h 4641970"/>
                <a:gd name="connsiteX16" fmla="*/ 3595464 w 4875514"/>
                <a:gd name="connsiteY16" fmla="*/ 1953252 h 4641970"/>
                <a:gd name="connsiteX17" fmla="*/ 3658748 w 4875514"/>
                <a:gd name="connsiteY17" fmla="*/ 2056056 h 4641970"/>
                <a:gd name="connsiteX18" fmla="*/ 3582881 w 4875514"/>
                <a:gd name="connsiteY18" fmla="*/ 2569129 h 4641970"/>
                <a:gd name="connsiteX19" fmla="*/ 3837665 w 4875514"/>
                <a:gd name="connsiteY19" fmla="*/ 2671980 h 4641970"/>
                <a:gd name="connsiteX20" fmla="*/ 3919704 w 4875514"/>
                <a:gd name="connsiteY20" fmla="*/ 2760715 h 4641970"/>
                <a:gd name="connsiteX21" fmla="*/ 3830969 w 4875514"/>
                <a:gd name="connsiteY21" fmla="*/ 2842764 h 4641970"/>
                <a:gd name="connsiteX22" fmla="*/ 3594911 w 4875514"/>
                <a:gd name="connsiteY22" fmla="*/ 2786071 h 4641970"/>
                <a:gd name="connsiteX23" fmla="*/ 3848000 w 4875514"/>
                <a:gd name="connsiteY23" fmla="*/ 3255548 h 4641970"/>
                <a:gd name="connsiteX24" fmla="*/ 4023374 w 4875514"/>
                <a:gd name="connsiteY24" fmla="*/ 3742009 h 4641970"/>
                <a:gd name="connsiteX25" fmla="*/ 3951394 w 4875514"/>
                <a:gd name="connsiteY25" fmla="*/ 3937691 h 4641970"/>
                <a:gd name="connsiteX26" fmla="*/ 3831846 w 4875514"/>
                <a:gd name="connsiteY26" fmla="*/ 3954102 h 4641970"/>
                <a:gd name="connsiteX27" fmla="*/ 3815434 w 4875514"/>
                <a:gd name="connsiteY27" fmla="*/ 3834554 h 4641970"/>
                <a:gd name="connsiteX28" fmla="*/ 3855820 w 4875514"/>
                <a:gd name="connsiteY28" fmla="*/ 3706424 h 4641970"/>
                <a:gd name="connsiteX29" fmla="*/ 3856011 w 4875514"/>
                <a:gd name="connsiteY29" fmla="*/ 3706472 h 4641970"/>
                <a:gd name="connsiteX30" fmla="*/ 3725442 w 4875514"/>
                <a:gd name="connsiteY30" fmla="*/ 3374763 h 4641970"/>
                <a:gd name="connsiteX31" fmla="*/ 3410174 w 4875514"/>
                <a:gd name="connsiteY31" fmla="*/ 2631299 h 4641970"/>
                <a:gd name="connsiteX32" fmla="*/ 2782086 w 4875514"/>
                <a:gd name="connsiteY32" fmla="*/ 1686448 h 4641970"/>
                <a:gd name="connsiteX33" fmla="*/ 2770732 w 4875514"/>
                <a:gd name="connsiteY33" fmla="*/ 1789918 h 4641970"/>
                <a:gd name="connsiteX34" fmla="*/ 2645907 w 4875514"/>
                <a:gd name="connsiteY34" fmla="*/ 1665102 h 4641970"/>
                <a:gd name="connsiteX35" fmla="*/ 2645907 w 4875514"/>
                <a:gd name="connsiteY35" fmla="*/ 219223 h 4641970"/>
                <a:gd name="connsiteX36" fmla="*/ 2271955 w 4875514"/>
                <a:gd name="connsiteY36" fmla="*/ 64405 h 4641970"/>
                <a:gd name="connsiteX37" fmla="*/ 2207662 w 4875514"/>
                <a:gd name="connsiteY37" fmla="*/ 219223 h 4641970"/>
                <a:gd name="connsiteX38" fmla="*/ 2207662 w 4875514"/>
                <a:gd name="connsiteY38" fmla="*/ 1665102 h 4641970"/>
                <a:gd name="connsiteX39" fmla="*/ 2082846 w 4875514"/>
                <a:gd name="connsiteY39" fmla="*/ 1789918 h 4641970"/>
                <a:gd name="connsiteX40" fmla="*/ 2076702 w 4875514"/>
                <a:gd name="connsiteY40" fmla="*/ 1727796 h 4641970"/>
                <a:gd name="connsiteX41" fmla="*/ 1443642 w 4875514"/>
                <a:gd name="connsiteY41" fmla="*/ 2631299 h 4641970"/>
                <a:gd name="connsiteX42" fmla="*/ 1128374 w 4875514"/>
                <a:gd name="connsiteY42" fmla="*/ 3374763 h 4641970"/>
                <a:gd name="connsiteX43" fmla="*/ 997796 w 4875514"/>
                <a:gd name="connsiteY43" fmla="*/ 3706472 h 4641970"/>
                <a:gd name="connsiteX44" fmla="*/ 997996 w 4875514"/>
                <a:gd name="connsiteY44" fmla="*/ 3706424 h 4641970"/>
                <a:gd name="connsiteX45" fmla="*/ 1038382 w 4875514"/>
                <a:gd name="connsiteY45" fmla="*/ 3834554 h 4641970"/>
                <a:gd name="connsiteX46" fmla="*/ 1021971 w 4875514"/>
                <a:gd name="connsiteY46" fmla="*/ 3954102 h 4641970"/>
                <a:gd name="connsiteX47" fmla="*/ 902422 w 4875514"/>
                <a:gd name="connsiteY47" fmla="*/ 3937691 h 4641970"/>
                <a:gd name="connsiteX48" fmla="*/ 830437 w 4875514"/>
                <a:gd name="connsiteY48" fmla="*/ 3742009 h 4641970"/>
                <a:gd name="connsiteX49" fmla="*/ 1005816 w 4875514"/>
                <a:gd name="connsiteY49" fmla="*/ 3255548 h 4641970"/>
                <a:gd name="connsiteX50" fmla="*/ 1258905 w 4875514"/>
                <a:gd name="connsiteY50" fmla="*/ 2786071 h 4641970"/>
                <a:gd name="connsiteX51" fmla="*/ 1022847 w 4875514"/>
                <a:gd name="connsiteY51" fmla="*/ 2842764 h 4641970"/>
                <a:gd name="connsiteX52" fmla="*/ 934104 w 4875514"/>
                <a:gd name="connsiteY52" fmla="*/ 2760715 h 4641970"/>
                <a:gd name="connsiteX53" fmla="*/ 1016151 w 4875514"/>
                <a:gd name="connsiteY53" fmla="*/ 2671980 h 4641970"/>
                <a:gd name="connsiteX54" fmla="*/ 1270926 w 4875514"/>
                <a:gd name="connsiteY54" fmla="*/ 2569129 h 4641970"/>
                <a:gd name="connsiteX55" fmla="*/ 1195059 w 4875514"/>
                <a:gd name="connsiteY55" fmla="*/ 2056056 h 4641970"/>
                <a:gd name="connsiteX56" fmla="*/ 1258352 w 4875514"/>
                <a:gd name="connsiteY56" fmla="*/ 1953252 h 4641970"/>
                <a:gd name="connsiteX57" fmla="*/ 1361156 w 4875514"/>
                <a:gd name="connsiteY57" fmla="*/ 2016546 h 4641970"/>
                <a:gd name="connsiteX58" fmla="*/ 1411934 w 4875514"/>
                <a:gd name="connsiteY58" fmla="*/ 2265101 h 4641970"/>
                <a:gd name="connsiteX59" fmla="*/ 2040765 w 4875514"/>
                <a:gd name="connsiteY59" fmla="*/ 1554622 h 4641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875514" h="4641970">
                  <a:moveTo>
                    <a:pt x="2040755" y="1554622"/>
                  </a:moveTo>
                  <a:cubicBezTo>
                    <a:pt x="1934313" y="1190671"/>
                    <a:pt x="1726487" y="968520"/>
                    <a:pt x="1344468" y="956537"/>
                  </a:cubicBezTo>
                  <a:cubicBezTo>
                    <a:pt x="690072" y="936001"/>
                    <a:pt x="342307" y="1784669"/>
                    <a:pt x="185421" y="2359656"/>
                  </a:cubicBezTo>
                  <a:cubicBezTo>
                    <a:pt x="45990" y="2870643"/>
                    <a:pt x="-341125" y="4870608"/>
                    <a:pt x="712694" y="4612499"/>
                  </a:cubicBezTo>
                  <a:cubicBezTo>
                    <a:pt x="861545" y="4576038"/>
                    <a:pt x="1021866" y="4507896"/>
                    <a:pt x="1178885" y="4421275"/>
                  </a:cubicBezTo>
                  <a:cubicBezTo>
                    <a:pt x="2258401" y="3825772"/>
                    <a:pt x="2205128" y="3442296"/>
                    <a:pt x="2121622" y="2370876"/>
                  </a:cubicBezTo>
                  <a:lnTo>
                    <a:pt x="2426775" y="2065733"/>
                  </a:lnTo>
                  <a:lnTo>
                    <a:pt x="2731937" y="2370886"/>
                  </a:lnTo>
                  <a:cubicBezTo>
                    <a:pt x="2653355" y="3379059"/>
                    <a:pt x="2621409" y="3840269"/>
                    <a:pt x="3674674" y="4421275"/>
                  </a:cubicBezTo>
                  <a:cubicBezTo>
                    <a:pt x="3929372" y="4561769"/>
                    <a:pt x="4299295" y="4711273"/>
                    <a:pt x="4562718" y="4607203"/>
                  </a:cubicBezTo>
                  <a:cubicBezTo>
                    <a:pt x="5124683" y="4385185"/>
                    <a:pt x="4780307" y="2770707"/>
                    <a:pt x="4668141" y="2359656"/>
                  </a:cubicBezTo>
                  <a:cubicBezTo>
                    <a:pt x="4511245" y="1784669"/>
                    <a:pt x="4163487" y="935992"/>
                    <a:pt x="3509091" y="956528"/>
                  </a:cubicBezTo>
                  <a:cubicBezTo>
                    <a:pt x="3142331" y="968043"/>
                    <a:pt x="2916998" y="1200320"/>
                    <a:pt x="2821062" y="1512855"/>
                  </a:cubicBezTo>
                  <a:cubicBezTo>
                    <a:pt x="2833311" y="1517989"/>
                    <a:pt x="2845351" y="1523789"/>
                    <a:pt x="2855524" y="1528056"/>
                  </a:cubicBezTo>
                  <a:cubicBezTo>
                    <a:pt x="2971938" y="1576853"/>
                    <a:pt x="3318696" y="1927497"/>
                    <a:pt x="3441921" y="2264787"/>
                  </a:cubicBezTo>
                  <a:cubicBezTo>
                    <a:pt x="3454580" y="2187901"/>
                    <a:pt x="3471296" y="2105376"/>
                    <a:pt x="3492660" y="2016546"/>
                  </a:cubicBezTo>
                  <a:cubicBezTo>
                    <a:pt x="3503566" y="1970674"/>
                    <a:pt x="3549601" y="1942337"/>
                    <a:pt x="3595464" y="1953252"/>
                  </a:cubicBezTo>
                  <a:cubicBezTo>
                    <a:pt x="3641327" y="1964159"/>
                    <a:pt x="3669664" y="2010193"/>
                    <a:pt x="3658748" y="2056056"/>
                  </a:cubicBezTo>
                  <a:cubicBezTo>
                    <a:pt x="3609151" y="2262339"/>
                    <a:pt x="3586462" y="2430350"/>
                    <a:pt x="3582881" y="2569129"/>
                  </a:cubicBezTo>
                  <a:cubicBezTo>
                    <a:pt x="3638374" y="2623136"/>
                    <a:pt x="3719527" y="2667056"/>
                    <a:pt x="3837665" y="2671980"/>
                  </a:cubicBezTo>
                  <a:cubicBezTo>
                    <a:pt x="3884824" y="2673828"/>
                    <a:pt x="3921552" y="2713557"/>
                    <a:pt x="3919704" y="2760715"/>
                  </a:cubicBezTo>
                  <a:cubicBezTo>
                    <a:pt x="3917866" y="2807873"/>
                    <a:pt x="3878128" y="2844611"/>
                    <a:pt x="3830969" y="2842764"/>
                  </a:cubicBezTo>
                  <a:cubicBezTo>
                    <a:pt x="3736900" y="2838839"/>
                    <a:pt x="3659138" y="2817560"/>
                    <a:pt x="3594911" y="2786071"/>
                  </a:cubicBezTo>
                  <a:cubicBezTo>
                    <a:pt x="3632821" y="3035245"/>
                    <a:pt x="3749435" y="3154641"/>
                    <a:pt x="3848000" y="3255548"/>
                  </a:cubicBezTo>
                  <a:cubicBezTo>
                    <a:pt x="3977512" y="3388156"/>
                    <a:pt x="4082334" y="3495541"/>
                    <a:pt x="4023374" y="3742009"/>
                  </a:cubicBezTo>
                  <a:cubicBezTo>
                    <a:pt x="4022165" y="3748753"/>
                    <a:pt x="3999124" y="3874835"/>
                    <a:pt x="3951394" y="3937691"/>
                  </a:cubicBezTo>
                  <a:cubicBezTo>
                    <a:pt x="3922914" y="3975229"/>
                    <a:pt x="3869384" y="3982582"/>
                    <a:pt x="3831846" y="3954102"/>
                  </a:cubicBezTo>
                  <a:cubicBezTo>
                    <a:pt x="3794298" y="3925623"/>
                    <a:pt x="3786954" y="3872092"/>
                    <a:pt x="3815434" y="3834554"/>
                  </a:cubicBezTo>
                  <a:cubicBezTo>
                    <a:pt x="3838685" y="3803922"/>
                    <a:pt x="3850991" y="3726007"/>
                    <a:pt x="3855820" y="3706424"/>
                  </a:cubicBezTo>
                  <a:lnTo>
                    <a:pt x="3856011" y="3706472"/>
                  </a:lnTo>
                  <a:cubicBezTo>
                    <a:pt x="3895015" y="3548385"/>
                    <a:pt x="3819215" y="3470785"/>
                    <a:pt x="3725442" y="3374763"/>
                  </a:cubicBezTo>
                  <a:cubicBezTo>
                    <a:pt x="3585148" y="3231126"/>
                    <a:pt x="3413670" y="3055466"/>
                    <a:pt x="3410174" y="2631299"/>
                  </a:cubicBezTo>
                  <a:cubicBezTo>
                    <a:pt x="3163762" y="2300829"/>
                    <a:pt x="3309342" y="2039911"/>
                    <a:pt x="2782086" y="1686448"/>
                  </a:cubicBezTo>
                  <a:cubicBezTo>
                    <a:pt x="2777009" y="1720423"/>
                    <a:pt x="2773228" y="1754961"/>
                    <a:pt x="2770732" y="1789918"/>
                  </a:cubicBezTo>
                  <a:lnTo>
                    <a:pt x="2645907" y="1665102"/>
                  </a:lnTo>
                  <a:lnTo>
                    <a:pt x="2645907" y="219223"/>
                  </a:lnTo>
                  <a:cubicBezTo>
                    <a:pt x="2645907" y="25787"/>
                    <a:pt x="2410306" y="-73932"/>
                    <a:pt x="2271955" y="64405"/>
                  </a:cubicBezTo>
                  <a:cubicBezTo>
                    <a:pt x="2232284" y="104074"/>
                    <a:pt x="2207662" y="158880"/>
                    <a:pt x="2207662" y="219223"/>
                  </a:cubicBezTo>
                  <a:lnTo>
                    <a:pt x="2207662" y="1665102"/>
                  </a:lnTo>
                  <a:lnTo>
                    <a:pt x="2082846" y="1789918"/>
                  </a:lnTo>
                  <a:cubicBezTo>
                    <a:pt x="2081331" y="1768753"/>
                    <a:pt x="2079265" y="1748046"/>
                    <a:pt x="2076702" y="1727796"/>
                  </a:cubicBezTo>
                  <a:cubicBezTo>
                    <a:pt x="1550446" y="2035787"/>
                    <a:pt x="1688149" y="2303391"/>
                    <a:pt x="1443642" y="2631299"/>
                  </a:cubicBezTo>
                  <a:cubicBezTo>
                    <a:pt x="1440156" y="3055495"/>
                    <a:pt x="1268659" y="3231126"/>
                    <a:pt x="1128374" y="3374763"/>
                  </a:cubicBezTo>
                  <a:cubicBezTo>
                    <a:pt x="1034591" y="3470775"/>
                    <a:pt x="958801" y="3548385"/>
                    <a:pt x="997796" y="3706472"/>
                  </a:cubicBezTo>
                  <a:lnTo>
                    <a:pt x="997996" y="3706424"/>
                  </a:lnTo>
                  <a:cubicBezTo>
                    <a:pt x="1002825" y="3726007"/>
                    <a:pt x="1015132" y="3803922"/>
                    <a:pt x="1038382" y="3834554"/>
                  </a:cubicBezTo>
                  <a:cubicBezTo>
                    <a:pt x="1066862" y="3872092"/>
                    <a:pt x="1059509" y="3925623"/>
                    <a:pt x="1021971" y="3954102"/>
                  </a:cubicBezTo>
                  <a:cubicBezTo>
                    <a:pt x="984432" y="3982582"/>
                    <a:pt x="930902" y="3975229"/>
                    <a:pt x="902422" y="3937691"/>
                  </a:cubicBezTo>
                  <a:cubicBezTo>
                    <a:pt x="854692" y="3874835"/>
                    <a:pt x="831644" y="3748753"/>
                    <a:pt x="830437" y="3742009"/>
                  </a:cubicBezTo>
                  <a:cubicBezTo>
                    <a:pt x="771477" y="3495541"/>
                    <a:pt x="876297" y="3388156"/>
                    <a:pt x="1005816" y="3255548"/>
                  </a:cubicBezTo>
                  <a:cubicBezTo>
                    <a:pt x="1104371" y="3154641"/>
                    <a:pt x="1220995" y="3035264"/>
                    <a:pt x="1258905" y="2786071"/>
                  </a:cubicBezTo>
                  <a:cubicBezTo>
                    <a:pt x="1194668" y="2817560"/>
                    <a:pt x="1116916" y="2838839"/>
                    <a:pt x="1022847" y="2842764"/>
                  </a:cubicBezTo>
                  <a:cubicBezTo>
                    <a:pt x="975689" y="2844611"/>
                    <a:pt x="935951" y="2807873"/>
                    <a:pt x="934104" y="2760715"/>
                  </a:cubicBezTo>
                  <a:cubicBezTo>
                    <a:pt x="932257" y="2713557"/>
                    <a:pt x="968993" y="2673828"/>
                    <a:pt x="1016151" y="2671980"/>
                  </a:cubicBezTo>
                  <a:cubicBezTo>
                    <a:pt x="1134280" y="2667056"/>
                    <a:pt x="1215433" y="2623136"/>
                    <a:pt x="1270926" y="2569129"/>
                  </a:cubicBezTo>
                  <a:cubicBezTo>
                    <a:pt x="1267344" y="2430350"/>
                    <a:pt x="1244665" y="2262329"/>
                    <a:pt x="1195059" y="2056056"/>
                  </a:cubicBezTo>
                  <a:cubicBezTo>
                    <a:pt x="1184153" y="2010193"/>
                    <a:pt x="1212490" y="1964159"/>
                    <a:pt x="1258352" y="1953252"/>
                  </a:cubicBezTo>
                  <a:cubicBezTo>
                    <a:pt x="1304215" y="1942337"/>
                    <a:pt x="1350240" y="1970674"/>
                    <a:pt x="1361156" y="2016546"/>
                  </a:cubicBezTo>
                  <a:cubicBezTo>
                    <a:pt x="1382539" y="2105491"/>
                    <a:pt x="1399256" y="2188091"/>
                    <a:pt x="1411934" y="2265101"/>
                  </a:cubicBezTo>
                  <a:cubicBezTo>
                    <a:pt x="1547893" y="1899636"/>
                    <a:pt x="1958221" y="1587178"/>
                    <a:pt x="2040765" y="1554622"/>
                  </a:cubicBezTo>
                  <a:close/>
                </a:path>
              </a:pathLst>
            </a:custGeom>
            <a:solidFill>
              <a:srgbClr val="E2901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  <p:sp>
          <p:nvSpPr>
            <p:cNvPr id="236" name="Graphic 92">
              <a:extLst>
                <a:ext uri="{FF2B5EF4-FFF2-40B4-BE49-F238E27FC236}">
                  <a16:creationId xmlns:a16="http://schemas.microsoft.com/office/drawing/2014/main" id="{B0EE4407-6ABD-D59E-17BD-CD97DFBA53DB}"/>
                </a:ext>
              </a:extLst>
            </p:cNvPr>
            <p:cNvSpPr/>
            <p:nvPr/>
          </p:nvSpPr>
          <p:spPr>
            <a:xfrm>
              <a:off x="2056324" y="3779152"/>
              <a:ext cx="199969" cy="225609"/>
            </a:xfrm>
            <a:custGeom>
              <a:avLst/>
              <a:gdLst>
                <a:gd name="connsiteX0" fmla="*/ 3645458 w 4322553"/>
                <a:gd name="connsiteY0" fmla="*/ 4876800 h 4876800"/>
                <a:gd name="connsiteX1" fmla="*/ 674238 w 4322553"/>
                <a:gd name="connsiteY1" fmla="*/ 4876800 h 4876800"/>
                <a:gd name="connsiteX2" fmla="*/ 0 w 4322553"/>
                <a:gd name="connsiteY2" fmla="*/ 4199705 h 4876800"/>
                <a:gd name="connsiteX3" fmla="*/ 0 w 4322553"/>
                <a:gd name="connsiteY3" fmla="*/ 677095 h 4876800"/>
                <a:gd name="connsiteX4" fmla="*/ 674238 w 4322553"/>
                <a:gd name="connsiteY4" fmla="*/ 0 h 4876800"/>
                <a:gd name="connsiteX5" fmla="*/ 3645458 w 4322553"/>
                <a:gd name="connsiteY5" fmla="*/ 0 h 4876800"/>
                <a:gd name="connsiteX6" fmla="*/ 4322554 w 4322553"/>
                <a:gd name="connsiteY6" fmla="*/ 677095 h 4876800"/>
                <a:gd name="connsiteX7" fmla="*/ 4322554 w 4322553"/>
                <a:gd name="connsiteY7" fmla="*/ 4199705 h 4876800"/>
                <a:gd name="connsiteX8" fmla="*/ 3645458 w 4322553"/>
                <a:gd name="connsiteY8" fmla="*/ 4876800 h 4876800"/>
                <a:gd name="connsiteX9" fmla="*/ 3674028 w 4322553"/>
                <a:gd name="connsiteY9" fmla="*/ 4485399 h 4876800"/>
                <a:gd name="connsiteX10" fmla="*/ 645669 w 4322553"/>
                <a:gd name="connsiteY10" fmla="*/ 4485399 h 4876800"/>
                <a:gd name="connsiteX11" fmla="*/ 388544 w 4322553"/>
                <a:gd name="connsiteY11" fmla="*/ 4228274 h 4876800"/>
                <a:gd name="connsiteX12" fmla="*/ 388544 w 4322553"/>
                <a:gd name="connsiteY12" fmla="*/ 2191275 h 4876800"/>
                <a:gd name="connsiteX13" fmla="*/ 645669 w 4322553"/>
                <a:gd name="connsiteY13" fmla="*/ 1934150 h 4876800"/>
                <a:gd name="connsiteX14" fmla="*/ 3674028 w 4322553"/>
                <a:gd name="connsiteY14" fmla="*/ 1934150 h 4876800"/>
                <a:gd name="connsiteX15" fmla="*/ 3931152 w 4322553"/>
                <a:gd name="connsiteY15" fmla="*/ 2191275 h 4876800"/>
                <a:gd name="connsiteX16" fmla="*/ 3931152 w 4322553"/>
                <a:gd name="connsiteY16" fmla="*/ 4228274 h 4876800"/>
                <a:gd name="connsiteX17" fmla="*/ 3674028 w 4322553"/>
                <a:gd name="connsiteY17" fmla="*/ 4485399 h 4876800"/>
                <a:gd name="connsiteX18" fmla="*/ 645669 w 4322553"/>
                <a:gd name="connsiteY18" fmla="*/ 2105566 h 4876800"/>
                <a:gd name="connsiteX19" fmla="*/ 559961 w 4322553"/>
                <a:gd name="connsiteY19" fmla="*/ 2191275 h 4876800"/>
                <a:gd name="connsiteX20" fmla="*/ 559961 w 4322553"/>
                <a:gd name="connsiteY20" fmla="*/ 4228274 h 4876800"/>
                <a:gd name="connsiteX21" fmla="*/ 645669 w 4322553"/>
                <a:gd name="connsiteY21" fmla="*/ 4313983 h 4876800"/>
                <a:gd name="connsiteX22" fmla="*/ 3674028 w 4322553"/>
                <a:gd name="connsiteY22" fmla="*/ 4313983 h 4876800"/>
                <a:gd name="connsiteX23" fmla="*/ 3759736 w 4322553"/>
                <a:gd name="connsiteY23" fmla="*/ 4228274 h 4876800"/>
                <a:gd name="connsiteX24" fmla="*/ 3759736 w 4322553"/>
                <a:gd name="connsiteY24" fmla="*/ 2191275 h 4876800"/>
                <a:gd name="connsiteX25" fmla="*/ 3674028 w 4322553"/>
                <a:gd name="connsiteY25" fmla="*/ 2105566 h 4876800"/>
                <a:gd name="connsiteX26" fmla="*/ 2159848 w 4322553"/>
                <a:gd name="connsiteY26" fmla="*/ 799944 h 4876800"/>
                <a:gd name="connsiteX27" fmla="*/ 2074140 w 4322553"/>
                <a:gd name="connsiteY27" fmla="*/ 714236 h 4876800"/>
                <a:gd name="connsiteX28" fmla="*/ 2074140 w 4322553"/>
                <a:gd name="connsiteY28" fmla="*/ 537105 h 4876800"/>
                <a:gd name="connsiteX29" fmla="*/ 1671311 w 4322553"/>
                <a:gd name="connsiteY29" fmla="*/ 645669 h 4876800"/>
                <a:gd name="connsiteX30" fmla="*/ 1768447 w 4322553"/>
                <a:gd name="connsiteY30" fmla="*/ 802801 h 4876800"/>
                <a:gd name="connsiteX31" fmla="*/ 1619886 w 4322553"/>
                <a:gd name="connsiteY31" fmla="*/ 891366 h 4876800"/>
                <a:gd name="connsiteX32" fmla="*/ 1525607 w 4322553"/>
                <a:gd name="connsiteY32" fmla="*/ 731377 h 4876800"/>
                <a:gd name="connsiteX33" fmla="*/ 1231342 w 4322553"/>
                <a:gd name="connsiteY33" fmla="*/ 1025642 h 4876800"/>
                <a:gd name="connsiteX34" fmla="*/ 1391331 w 4322553"/>
                <a:gd name="connsiteY34" fmla="*/ 1117064 h 4876800"/>
                <a:gd name="connsiteX35" fmla="*/ 1308480 w 4322553"/>
                <a:gd name="connsiteY35" fmla="*/ 1265625 h 4876800"/>
                <a:gd name="connsiteX36" fmla="*/ 1145634 w 4322553"/>
                <a:gd name="connsiteY36" fmla="*/ 1174203 h 4876800"/>
                <a:gd name="connsiteX37" fmla="*/ 1039927 w 4322553"/>
                <a:gd name="connsiteY37" fmla="*/ 1571318 h 4876800"/>
                <a:gd name="connsiteX38" fmla="*/ 1888439 w 4322553"/>
                <a:gd name="connsiteY38" fmla="*/ 1571318 h 4876800"/>
                <a:gd name="connsiteX39" fmla="*/ 2125565 w 4322553"/>
                <a:gd name="connsiteY39" fmla="*/ 1374189 h 4876800"/>
                <a:gd name="connsiteX40" fmla="*/ 2468398 w 4322553"/>
                <a:gd name="connsiteY40" fmla="*/ 1085638 h 4876800"/>
                <a:gd name="connsiteX41" fmla="*/ 2576962 w 4322553"/>
                <a:gd name="connsiteY41" fmla="*/ 1217057 h 4876800"/>
                <a:gd name="connsiteX42" fmla="*/ 2328408 w 4322553"/>
                <a:gd name="connsiteY42" fmla="*/ 1425614 h 4876800"/>
                <a:gd name="connsiteX43" fmla="*/ 2434115 w 4322553"/>
                <a:gd name="connsiteY43" fmla="*/ 1571318 h 4876800"/>
                <a:gd name="connsiteX44" fmla="*/ 3279770 w 4322553"/>
                <a:gd name="connsiteY44" fmla="*/ 1571318 h 4876800"/>
                <a:gd name="connsiteX45" fmla="*/ 3174063 w 4322553"/>
                <a:gd name="connsiteY45" fmla="*/ 1174203 h 4876800"/>
                <a:gd name="connsiteX46" fmla="*/ 2971220 w 4322553"/>
                <a:gd name="connsiteY46" fmla="*/ 1277053 h 4876800"/>
                <a:gd name="connsiteX47" fmla="*/ 2928366 w 4322553"/>
                <a:gd name="connsiteY47" fmla="*/ 1114207 h 4876800"/>
                <a:gd name="connsiteX48" fmla="*/ 3088354 w 4322553"/>
                <a:gd name="connsiteY48" fmla="*/ 1025642 h 4876800"/>
                <a:gd name="connsiteX49" fmla="*/ 2796946 w 4322553"/>
                <a:gd name="connsiteY49" fmla="*/ 731377 h 4876800"/>
                <a:gd name="connsiteX50" fmla="*/ 2699810 w 4322553"/>
                <a:gd name="connsiteY50" fmla="*/ 891366 h 4876800"/>
                <a:gd name="connsiteX51" fmla="*/ 2554106 w 4322553"/>
                <a:gd name="connsiteY51" fmla="*/ 802801 h 4876800"/>
                <a:gd name="connsiteX52" fmla="*/ 2648385 w 4322553"/>
                <a:gd name="connsiteY52" fmla="*/ 645669 h 4876800"/>
                <a:gd name="connsiteX53" fmla="*/ 2245557 w 4322553"/>
                <a:gd name="connsiteY53" fmla="*/ 537105 h 4876800"/>
                <a:gd name="connsiteX54" fmla="*/ 2245557 w 4322553"/>
                <a:gd name="connsiteY54" fmla="*/ 714236 h 4876800"/>
                <a:gd name="connsiteX55" fmla="*/ 2159848 w 4322553"/>
                <a:gd name="connsiteY55" fmla="*/ 799944 h 4876800"/>
                <a:gd name="connsiteX56" fmla="*/ 2156991 w 4322553"/>
                <a:gd name="connsiteY56" fmla="*/ 362832 h 4876800"/>
                <a:gd name="connsiteX57" fmla="*/ 2162705 w 4322553"/>
                <a:gd name="connsiteY57" fmla="*/ 362832 h 4876800"/>
                <a:gd name="connsiteX58" fmla="*/ 2794089 w 4322553"/>
                <a:gd name="connsiteY58" fmla="*/ 528534 h 4876800"/>
                <a:gd name="connsiteX59" fmla="*/ 2831230 w 4322553"/>
                <a:gd name="connsiteY59" fmla="*/ 548533 h 4876800"/>
                <a:gd name="connsiteX60" fmla="*/ 3456900 w 4322553"/>
                <a:gd name="connsiteY60" fmla="*/ 1657026 h 4876800"/>
                <a:gd name="connsiteX61" fmla="*/ 3371192 w 4322553"/>
                <a:gd name="connsiteY61" fmla="*/ 1742735 h 4876800"/>
                <a:gd name="connsiteX62" fmla="*/ 951362 w 4322553"/>
                <a:gd name="connsiteY62" fmla="*/ 1742735 h 4876800"/>
                <a:gd name="connsiteX63" fmla="*/ 865653 w 4322553"/>
                <a:gd name="connsiteY63" fmla="*/ 1657026 h 4876800"/>
                <a:gd name="connsiteX64" fmla="*/ 2156991 w 4322553"/>
                <a:gd name="connsiteY64" fmla="*/ 362832 h 487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4322553" h="4876800">
                  <a:moveTo>
                    <a:pt x="3645458" y="4876800"/>
                  </a:moveTo>
                  <a:lnTo>
                    <a:pt x="674238" y="4876800"/>
                  </a:lnTo>
                  <a:cubicBezTo>
                    <a:pt x="302836" y="4876800"/>
                    <a:pt x="0" y="4571107"/>
                    <a:pt x="0" y="4199705"/>
                  </a:cubicBezTo>
                  <a:lnTo>
                    <a:pt x="0" y="677095"/>
                  </a:lnTo>
                  <a:cubicBezTo>
                    <a:pt x="0" y="302836"/>
                    <a:pt x="302836" y="0"/>
                    <a:pt x="674238" y="0"/>
                  </a:cubicBezTo>
                  <a:lnTo>
                    <a:pt x="3645458" y="0"/>
                  </a:lnTo>
                  <a:cubicBezTo>
                    <a:pt x="4019718" y="0"/>
                    <a:pt x="4322554" y="302836"/>
                    <a:pt x="4322554" y="677095"/>
                  </a:cubicBezTo>
                  <a:lnTo>
                    <a:pt x="4322554" y="4199705"/>
                  </a:lnTo>
                  <a:cubicBezTo>
                    <a:pt x="4322554" y="4571107"/>
                    <a:pt x="4019718" y="4876800"/>
                    <a:pt x="3645458" y="4876800"/>
                  </a:cubicBezTo>
                  <a:close/>
                  <a:moveTo>
                    <a:pt x="3674028" y="4485399"/>
                  </a:moveTo>
                  <a:lnTo>
                    <a:pt x="645669" y="4485399"/>
                  </a:lnTo>
                  <a:cubicBezTo>
                    <a:pt x="505679" y="4485399"/>
                    <a:pt x="388544" y="4371122"/>
                    <a:pt x="388544" y="4228274"/>
                  </a:cubicBezTo>
                  <a:lnTo>
                    <a:pt x="388544" y="2191275"/>
                  </a:lnTo>
                  <a:cubicBezTo>
                    <a:pt x="388544" y="2048427"/>
                    <a:pt x="505679" y="1934150"/>
                    <a:pt x="645669" y="1934150"/>
                  </a:cubicBezTo>
                  <a:lnTo>
                    <a:pt x="3674028" y="1934150"/>
                  </a:lnTo>
                  <a:cubicBezTo>
                    <a:pt x="3816875" y="1934150"/>
                    <a:pt x="3931152" y="2048427"/>
                    <a:pt x="3931152" y="2191275"/>
                  </a:cubicBezTo>
                  <a:lnTo>
                    <a:pt x="3931152" y="4228274"/>
                  </a:lnTo>
                  <a:cubicBezTo>
                    <a:pt x="3931152" y="4371122"/>
                    <a:pt x="3816875" y="4485399"/>
                    <a:pt x="3674028" y="4485399"/>
                  </a:cubicBezTo>
                  <a:close/>
                  <a:moveTo>
                    <a:pt x="645669" y="2105566"/>
                  </a:moveTo>
                  <a:cubicBezTo>
                    <a:pt x="599958" y="2105566"/>
                    <a:pt x="559961" y="2142707"/>
                    <a:pt x="559961" y="2191275"/>
                  </a:cubicBezTo>
                  <a:lnTo>
                    <a:pt x="559961" y="4228274"/>
                  </a:lnTo>
                  <a:cubicBezTo>
                    <a:pt x="559961" y="4276842"/>
                    <a:pt x="599958" y="4313983"/>
                    <a:pt x="645669" y="4313983"/>
                  </a:cubicBezTo>
                  <a:lnTo>
                    <a:pt x="3674028" y="4313983"/>
                  </a:lnTo>
                  <a:cubicBezTo>
                    <a:pt x="3722596" y="4313983"/>
                    <a:pt x="3759736" y="4276842"/>
                    <a:pt x="3759736" y="4228274"/>
                  </a:cubicBezTo>
                  <a:lnTo>
                    <a:pt x="3759736" y="2191275"/>
                  </a:lnTo>
                  <a:cubicBezTo>
                    <a:pt x="3759736" y="2142707"/>
                    <a:pt x="3722596" y="2105566"/>
                    <a:pt x="3674028" y="2105566"/>
                  </a:cubicBezTo>
                  <a:close/>
                  <a:moveTo>
                    <a:pt x="2159848" y="799944"/>
                  </a:moveTo>
                  <a:cubicBezTo>
                    <a:pt x="2114137" y="799944"/>
                    <a:pt x="2074140" y="762804"/>
                    <a:pt x="2074140" y="714236"/>
                  </a:cubicBezTo>
                  <a:lnTo>
                    <a:pt x="2074140" y="537105"/>
                  </a:lnTo>
                  <a:cubicBezTo>
                    <a:pt x="1931293" y="548533"/>
                    <a:pt x="1797017" y="585673"/>
                    <a:pt x="1671311" y="645669"/>
                  </a:cubicBezTo>
                  <a:lnTo>
                    <a:pt x="1768447" y="802801"/>
                  </a:lnTo>
                  <a:cubicBezTo>
                    <a:pt x="1825586" y="899937"/>
                    <a:pt x="1679882" y="988502"/>
                    <a:pt x="1619886" y="891366"/>
                  </a:cubicBezTo>
                  <a:lnTo>
                    <a:pt x="1525607" y="731377"/>
                  </a:lnTo>
                  <a:cubicBezTo>
                    <a:pt x="1408472" y="811372"/>
                    <a:pt x="1311336" y="911365"/>
                    <a:pt x="1231342" y="1025642"/>
                  </a:cubicBezTo>
                  <a:lnTo>
                    <a:pt x="1391331" y="1117064"/>
                  </a:lnTo>
                  <a:cubicBezTo>
                    <a:pt x="1491324" y="1171346"/>
                    <a:pt x="1411329" y="1319907"/>
                    <a:pt x="1308480" y="1265625"/>
                  </a:cubicBezTo>
                  <a:lnTo>
                    <a:pt x="1145634" y="1174203"/>
                  </a:lnTo>
                  <a:cubicBezTo>
                    <a:pt x="1088495" y="1297052"/>
                    <a:pt x="1051355" y="1431328"/>
                    <a:pt x="1039927" y="1571318"/>
                  </a:cubicBezTo>
                  <a:lnTo>
                    <a:pt x="1888439" y="1571318"/>
                  </a:lnTo>
                  <a:cubicBezTo>
                    <a:pt x="1922722" y="1465611"/>
                    <a:pt x="2014144" y="1385617"/>
                    <a:pt x="2125565" y="1374189"/>
                  </a:cubicBezTo>
                  <a:lnTo>
                    <a:pt x="2468398" y="1085638"/>
                  </a:lnTo>
                  <a:cubicBezTo>
                    <a:pt x="2554106" y="1014214"/>
                    <a:pt x="2662670" y="1145634"/>
                    <a:pt x="2576962" y="1217057"/>
                  </a:cubicBezTo>
                  <a:lnTo>
                    <a:pt x="2328408" y="1425614"/>
                  </a:lnTo>
                  <a:cubicBezTo>
                    <a:pt x="2376976" y="1462754"/>
                    <a:pt x="2414116" y="1514179"/>
                    <a:pt x="2434115" y="1571318"/>
                  </a:cubicBezTo>
                  <a:lnTo>
                    <a:pt x="3279770" y="1571318"/>
                  </a:lnTo>
                  <a:cubicBezTo>
                    <a:pt x="3271199" y="1428471"/>
                    <a:pt x="3234058" y="1294195"/>
                    <a:pt x="3174063" y="1174203"/>
                  </a:cubicBezTo>
                  <a:cubicBezTo>
                    <a:pt x="3128352" y="1199916"/>
                    <a:pt x="3008360" y="1277053"/>
                    <a:pt x="2971220" y="1277053"/>
                  </a:cubicBezTo>
                  <a:cubicBezTo>
                    <a:pt x="2882655" y="1277053"/>
                    <a:pt x="2851228" y="1159919"/>
                    <a:pt x="2928366" y="1114207"/>
                  </a:cubicBezTo>
                  <a:lnTo>
                    <a:pt x="3088354" y="1025642"/>
                  </a:lnTo>
                  <a:cubicBezTo>
                    <a:pt x="3011217" y="911365"/>
                    <a:pt x="2911224" y="811372"/>
                    <a:pt x="2796946" y="731377"/>
                  </a:cubicBezTo>
                  <a:lnTo>
                    <a:pt x="2699810" y="891366"/>
                  </a:lnTo>
                  <a:cubicBezTo>
                    <a:pt x="2642671" y="988502"/>
                    <a:pt x="2496967" y="899937"/>
                    <a:pt x="2554106" y="802801"/>
                  </a:cubicBezTo>
                  <a:lnTo>
                    <a:pt x="2648385" y="645669"/>
                  </a:lnTo>
                  <a:cubicBezTo>
                    <a:pt x="2525537" y="585673"/>
                    <a:pt x="2391261" y="548533"/>
                    <a:pt x="2245557" y="537105"/>
                  </a:cubicBezTo>
                  <a:lnTo>
                    <a:pt x="2245557" y="714236"/>
                  </a:lnTo>
                  <a:cubicBezTo>
                    <a:pt x="2245557" y="762804"/>
                    <a:pt x="2208416" y="799944"/>
                    <a:pt x="2159848" y="799944"/>
                  </a:cubicBezTo>
                  <a:close/>
                  <a:moveTo>
                    <a:pt x="2156991" y="362832"/>
                  </a:moveTo>
                  <a:lnTo>
                    <a:pt x="2162705" y="362832"/>
                  </a:lnTo>
                  <a:cubicBezTo>
                    <a:pt x="2391261" y="362832"/>
                    <a:pt x="2608388" y="422827"/>
                    <a:pt x="2794089" y="528534"/>
                  </a:cubicBezTo>
                  <a:lnTo>
                    <a:pt x="2831230" y="548533"/>
                  </a:lnTo>
                  <a:cubicBezTo>
                    <a:pt x="3205489" y="777088"/>
                    <a:pt x="3456900" y="1188488"/>
                    <a:pt x="3456900" y="1657026"/>
                  </a:cubicBezTo>
                  <a:cubicBezTo>
                    <a:pt x="3456900" y="1705594"/>
                    <a:pt x="3416903" y="1742735"/>
                    <a:pt x="3371192" y="1742735"/>
                  </a:cubicBezTo>
                  <a:lnTo>
                    <a:pt x="951362" y="1742735"/>
                  </a:lnTo>
                  <a:cubicBezTo>
                    <a:pt x="902794" y="1742735"/>
                    <a:pt x="865653" y="1705594"/>
                    <a:pt x="865653" y="1657026"/>
                  </a:cubicBezTo>
                  <a:cubicBezTo>
                    <a:pt x="865653" y="934220"/>
                    <a:pt x="1448470" y="362832"/>
                    <a:pt x="2156991" y="362832"/>
                  </a:cubicBezTo>
                  <a:close/>
                </a:path>
              </a:pathLst>
            </a:custGeom>
            <a:solidFill>
              <a:srgbClr val="E29018"/>
            </a:solidFill>
            <a:ln w="28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AT" dirty="0"/>
            </a:p>
          </p:txBody>
        </p:sp>
      </p:grpSp>
      <p:grpSp>
        <p:nvGrpSpPr>
          <p:cNvPr id="263" name="Group 262">
            <a:extLst>
              <a:ext uri="{FF2B5EF4-FFF2-40B4-BE49-F238E27FC236}">
                <a16:creationId xmlns:a16="http://schemas.microsoft.com/office/drawing/2014/main" id="{46F52148-A989-4E19-41AB-A34755FB06DB}"/>
              </a:ext>
            </a:extLst>
          </p:cNvPr>
          <p:cNvGrpSpPr/>
          <p:nvPr/>
        </p:nvGrpSpPr>
        <p:grpSpPr>
          <a:xfrm>
            <a:off x="7853853" y="5205958"/>
            <a:ext cx="442597" cy="285263"/>
            <a:chOff x="7156336" y="4729300"/>
            <a:chExt cx="442597" cy="285263"/>
          </a:xfrm>
        </p:grpSpPr>
        <p:grpSp>
          <p:nvGrpSpPr>
            <p:cNvPr id="249" name="Graphic 94">
              <a:extLst>
                <a:ext uri="{FF2B5EF4-FFF2-40B4-BE49-F238E27FC236}">
                  <a16:creationId xmlns:a16="http://schemas.microsoft.com/office/drawing/2014/main" id="{AA8C788A-558A-26FE-2C6A-0353D5D1EAC0}"/>
                </a:ext>
              </a:extLst>
            </p:cNvPr>
            <p:cNvGrpSpPr/>
            <p:nvPr/>
          </p:nvGrpSpPr>
          <p:grpSpPr>
            <a:xfrm>
              <a:off x="7426849" y="4729300"/>
              <a:ext cx="172084" cy="283066"/>
              <a:chOff x="4734728" y="1189817"/>
              <a:chExt cx="2722542" cy="4478360"/>
            </a:xfrm>
            <a:solidFill>
              <a:srgbClr val="E29018"/>
            </a:solidFill>
          </p:grpSpPr>
          <p:sp>
            <p:nvSpPr>
              <p:cNvPr id="250" name="Freeform: Shape 249">
                <a:extLst>
                  <a:ext uri="{FF2B5EF4-FFF2-40B4-BE49-F238E27FC236}">
                    <a16:creationId xmlns:a16="http://schemas.microsoft.com/office/drawing/2014/main" id="{7DA9EBC3-010D-ED45-2DAE-7E76C1027E2B}"/>
                  </a:ext>
                </a:extLst>
              </p:cNvPr>
              <p:cNvSpPr/>
              <p:nvPr/>
            </p:nvSpPr>
            <p:spPr>
              <a:xfrm>
                <a:off x="4734728" y="2410668"/>
                <a:ext cx="2722542" cy="3257509"/>
              </a:xfrm>
              <a:custGeom>
                <a:avLst/>
                <a:gdLst>
                  <a:gd name="connsiteX0" fmla="*/ 2382363 w 2722542"/>
                  <a:gd name="connsiteY0" fmla="*/ 0 h 3257509"/>
                  <a:gd name="connsiteX1" fmla="*/ 340088 w 2722542"/>
                  <a:gd name="connsiteY1" fmla="*/ 0 h 3257509"/>
                  <a:gd name="connsiteX2" fmla="*/ 0 w 2722542"/>
                  <a:gd name="connsiteY2" fmla="*/ 340180 h 3257509"/>
                  <a:gd name="connsiteX3" fmla="*/ 0 w 2722542"/>
                  <a:gd name="connsiteY3" fmla="*/ 2917339 h 3257509"/>
                  <a:gd name="connsiteX4" fmla="*/ 340088 w 2722542"/>
                  <a:gd name="connsiteY4" fmla="*/ 3257509 h 3257509"/>
                  <a:gd name="connsiteX5" fmla="*/ 2382363 w 2722542"/>
                  <a:gd name="connsiteY5" fmla="*/ 3257509 h 3257509"/>
                  <a:gd name="connsiteX6" fmla="*/ 2722543 w 2722542"/>
                  <a:gd name="connsiteY6" fmla="*/ 2917339 h 3257509"/>
                  <a:gd name="connsiteX7" fmla="*/ 2722543 w 2722542"/>
                  <a:gd name="connsiteY7" fmla="*/ 340180 h 3257509"/>
                  <a:gd name="connsiteX8" fmla="*/ 2382363 w 2722542"/>
                  <a:gd name="connsiteY8" fmla="*/ 0 h 3257509"/>
                  <a:gd name="connsiteX9" fmla="*/ 520345 w 2722542"/>
                  <a:gd name="connsiteY9" fmla="*/ 520428 h 3257509"/>
                  <a:gd name="connsiteX10" fmla="*/ 2202105 w 2722542"/>
                  <a:gd name="connsiteY10" fmla="*/ 520428 h 3257509"/>
                  <a:gd name="connsiteX11" fmla="*/ 2202105 w 2722542"/>
                  <a:gd name="connsiteY11" fmla="*/ 2199253 h 3257509"/>
                  <a:gd name="connsiteX12" fmla="*/ 520345 w 2722542"/>
                  <a:gd name="connsiteY12" fmla="*/ 2199253 h 3257509"/>
                  <a:gd name="connsiteX13" fmla="*/ 719190 w 2722542"/>
                  <a:gd name="connsiteY13" fmla="*/ 2859268 h 3257509"/>
                  <a:gd name="connsiteX14" fmla="*/ 531479 w 2722542"/>
                  <a:gd name="connsiteY14" fmla="*/ 2671557 h 3257509"/>
                  <a:gd name="connsiteX15" fmla="*/ 719190 w 2722542"/>
                  <a:gd name="connsiteY15" fmla="*/ 2484776 h 3257509"/>
                  <a:gd name="connsiteX16" fmla="*/ 906901 w 2722542"/>
                  <a:gd name="connsiteY16" fmla="*/ 2671557 h 3257509"/>
                  <a:gd name="connsiteX17" fmla="*/ 719190 w 2722542"/>
                  <a:gd name="connsiteY17" fmla="*/ 2859268 h 3257509"/>
                  <a:gd name="connsiteX18" fmla="*/ 2091871 w 2722542"/>
                  <a:gd name="connsiteY18" fmla="*/ 2859268 h 3257509"/>
                  <a:gd name="connsiteX19" fmla="*/ 1904161 w 2722542"/>
                  <a:gd name="connsiteY19" fmla="*/ 2671557 h 3257509"/>
                  <a:gd name="connsiteX20" fmla="*/ 2091871 w 2722542"/>
                  <a:gd name="connsiteY20" fmla="*/ 2484776 h 3257509"/>
                  <a:gd name="connsiteX21" fmla="*/ 2279582 w 2722542"/>
                  <a:gd name="connsiteY21" fmla="*/ 2671557 h 3257509"/>
                  <a:gd name="connsiteX22" fmla="*/ 2091871 w 2722542"/>
                  <a:gd name="connsiteY22" fmla="*/ 2859268 h 325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722542" h="3257509">
                    <a:moveTo>
                      <a:pt x="2382363" y="0"/>
                    </a:moveTo>
                    <a:lnTo>
                      <a:pt x="340088" y="0"/>
                    </a:lnTo>
                    <a:cubicBezTo>
                      <a:pt x="152561" y="0"/>
                      <a:pt x="0" y="152561"/>
                      <a:pt x="0" y="340180"/>
                    </a:cubicBezTo>
                    <a:lnTo>
                      <a:pt x="0" y="2917339"/>
                    </a:lnTo>
                    <a:cubicBezTo>
                      <a:pt x="0" y="3104856"/>
                      <a:pt x="152561" y="3257509"/>
                      <a:pt x="340088" y="3257509"/>
                    </a:cubicBezTo>
                    <a:lnTo>
                      <a:pt x="2382363" y="3257509"/>
                    </a:lnTo>
                    <a:cubicBezTo>
                      <a:pt x="2569982" y="3257509"/>
                      <a:pt x="2722543" y="3104856"/>
                      <a:pt x="2722543" y="2917339"/>
                    </a:cubicBezTo>
                    <a:lnTo>
                      <a:pt x="2722543" y="340180"/>
                    </a:lnTo>
                    <a:cubicBezTo>
                      <a:pt x="2722543" y="152561"/>
                      <a:pt x="2569982" y="0"/>
                      <a:pt x="2382363" y="0"/>
                    </a:cubicBezTo>
                    <a:moveTo>
                      <a:pt x="520345" y="520428"/>
                    </a:moveTo>
                    <a:lnTo>
                      <a:pt x="2202105" y="520428"/>
                    </a:lnTo>
                    <a:lnTo>
                      <a:pt x="2202105" y="2199253"/>
                    </a:lnTo>
                    <a:lnTo>
                      <a:pt x="520345" y="2199253"/>
                    </a:lnTo>
                    <a:close/>
                    <a:moveTo>
                      <a:pt x="719190" y="2859268"/>
                    </a:moveTo>
                    <a:cubicBezTo>
                      <a:pt x="616133" y="2859268"/>
                      <a:pt x="531479" y="2775543"/>
                      <a:pt x="531479" y="2671557"/>
                    </a:cubicBezTo>
                    <a:cubicBezTo>
                      <a:pt x="531479" y="2568510"/>
                      <a:pt x="616133" y="2484776"/>
                      <a:pt x="719190" y="2484776"/>
                    </a:cubicBezTo>
                    <a:cubicBezTo>
                      <a:pt x="823167" y="2484776"/>
                      <a:pt x="906901" y="2568510"/>
                      <a:pt x="906901" y="2671557"/>
                    </a:cubicBezTo>
                    <a:cubicBezTo>
                      <a:pt x="906901" y="2775543"/>
                      <a:pt x="823167" y="2859268"/>
                      <a:pt x="719190" y="2859268"/>
                    </a:cubicBezTo>
                    <a:moveTo>
                      <a:pt x="2091871" y="2859268"/>
                    </a:moveTo>
                    <a:cubicBezTo>
                      <a:pt x="1988814" y="2859268"/>
                      <a:pt x="1904161" y="2775543"/>
                      <a:pt x="1904161" y="2671557"/>
                    </a:cubicBezTo>
                    <a:cubicBezTo>
                      <a:pt x="1904161" y="2568510"/>
                      <a:pt x="1988814" y="2484776"/>
                      <a:pt x="2091871" y="2484776"/>
                    </a:cubicBezTo>
                    <a:cubicBezTo>
                      <a:pt x="2195848" y="2484776"/>
                      <a:pt x="2279582" y="2568510"/>
                      <a:pt x="2279582" y="2671557"/>
                    </a:cubicBezTo>
                    <a:cubicBezTo>
                      <a:pt x="2279582" y="2775543"/>
                      <a:pt x="2195848" y="2859268"/>
                      <a:pt x="2091871" y="2859268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51" name="Freeform: Shape 250">
                <a:extLst>
                  <a:ext uri="{FF2B5EF4-FFF2-40B4-BE49-F238E27FC236}">
                    <a16:creationId xmlns:a16="http://schemas.microsoft.com/office/drawing/2014/main" id="{98BA1EEB-95D9-15AA-1F7C-CCA184F67AFB}"/>
                  </a:ext>
                </a:extLst>
              </p:cNvPr>
              <p:cNvSpPr/>
              <p:nvPr/>
            </p:nvSpPr>
            <p:spPr>
              <a:xfrm>
                <a:off x="5667743" y="1189817"/>
                <a:ext cx="856660" cy="1129029"/>
              </a:xfrm>
              <a:custGeom>
                <a:avLst/>
                <a:gdLst>
                  <a:gd name="connsiteX0" fmla="*/ 856661 w 856660"/>
                  <a:gd name="connsiteY0" fmla="*/ 215315 h 1129029"/>
                  <a:gd name="connsiteX1" fmla="*/ 641345 w 856660"/>
                  <a:gd name="connsiteY1" fmla="*/ 0 h 1129029"/>
                  <a:gd name="connsiteX2" fmla="*/ 214487 w 856660"/>
                  <a:gd name="connsiteY2" fmla="*/ 0 h 1129029"/>
                  <a:gd name="connsiteX3" fmla="*/ 0 w 856660"/>
                  <a:gd name="connsiteY3" fmla="*/ 215315 h 1129029"/>
                  <a:gd name="connsiteX4" fmla="*/ 0 w 856660"/>
                  <a:gd name="connsiteY4" fmla="*/ 1129030 h 1129029"/>
                  <a:gd name="connsiteX5" fmla="*/ 856661 w 856660"/>
                  <a:gd name="connsiteY5" fmla="*/ 1129030 h 1129029"/>
                  <a:gd name="connsiteX6" fmla="*/ 856661 w 856660"/>
                  <a:gd name="connsiteY6" fmla="*/ 215315 h 1129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56660" h="1129029">
                    <a:moveTo>
                      <a:pt x="856661" y="215315"/>
                    </a:moveTo>
                    <a:cubicBezTo>
                      <a:pt x="856661" y="96618"/>
                      <a:pt x="760045" y="0"/>
                      <a:pt x="641345" y="0"/>
                    </a:cubicBezTo>
                    <a:lnTo>
                      <a:pt x="214487" y="0"/>
                    </a:lnTo>
                    <a:cubicBezTo>
                      <a:pt x="95696" y="0"/>
                      <a:pt x="0" y="96618"/>
                      <a:pt x="0" y="215315"/>
                    </a:cubicBezTo>
                    <a:lnTo>
                      <a:pt x="0" y="1129030"/>
                    </a:lnTo>
                    <a:lnTo>
                      <a:pt x="856661" y="1129030"/>
                    </a:lnTo>
                    <a:lnTo>
                      <a:pt x="856661" y="215315"/>
                    </a:lnTo>
                    <a:close/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52" name="Freeform: Shape 251">
                <a:extLst>
                  <a:ext uri="{FF2B5EF4-FFF2-40B4-BE49-F238E27FC236}">
                    <a16:creationId xmlns:a16="http://schemas.microsoft.com/office/drawing/2014/main" id="{DD97857A-0C7E-C856-7279-53F4C24764EE}"/>
                  </a:ext>
                </a:extLst>
              </p:cNvPr>
              <p:cNvSpPr/>
              <p:nvPr/>
            </p:nvSpPr>
            <p:spPr>
              <a:xfrm>
                <a:off x="5853034" y="3390822"/>
                <a:ext cx="485931" cy="759391"/>
              </a:xfrm>
              <a:custGeom>
                <a:avLst/>
                <a:gdLst>
                  <a:gd name="connsiteX0" fmla="*/ 0 w 485931"/>
                  <a:gd name="connsiteY0" fmla="*/ 515827 h 759391"/>
                  <a:gd name="connsiteX1" fmla="*/ 242276 w 485931"/>
                  <a:gd name="connsiteY1" fmla="*/ 759392 h 759391"/>
                  <a:gd name="connsiteX2" fmla="*/ 485932 w 485931"/>
                  <a:gd name="connsiteY2" fmla="*/ 515827 h 759391"/>
                  <a:gd name="connsiteX3" fmla="*/ 242276 w 485931"/>
                  <a:gd name="connsiteY3" fmla="*/ 0 h 759391"/>
                  <a:gd name="connsiteX4" fmla="*/ 0 w 485931"/>
                  <a:gd name="connsiteY4" fmla="*/ 515827 h 759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931" h="759391">
                    <a:moveTo>
                      <a:pt x="0" y="515827"/>
                    </a:moveTo>
                    <a:cubicBezTo>
                      <a:pt x="0" y="650537"/>
                      <a:pt x="108946" y="759392"/>
                      <a:pt x="242276" y="759392"/>
                    </a:cubicBezTo>
                    <a:cubicBezTo>
                      <a:pt x="376986" y="759392"/>
                      <a:pt x="485932" y="650537"/>
                      <a:pt x="485932" y="515827"/>
                    </a:cubicBezTo>
                    <a:cubicBezTo>
                      <a:pt x="485932" y="381127"/>
                      <a:pt x="242276" y="0"/>
                      <a:pt x="242276" y="0"/>
                    </a:cubicBezTo>
                    <a:cubicBezTo>
                      <a:pt x="242276" y="0"/>
                      <a:pt x="0" y="381127"/>
                      <a:pt x="0" y="515827"/>
                    </a:cubicBezTo>
                  </a:path>
                </a:pathLst>
              </a:custGeom>
              <a:grpFill/>
              <a:ln w="920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  <p:grpSp>
          <p:nvGrpSpPr>
            <p:cNvPr id="253" name="Graphic 88">
              <a:extLst>
                <a:ext uri="{FF2B5EF4-FFF2-40B4-BE49-F238E27FC236}">
                  <a16:creationId xmlns:a16="http://schemas.microsoft.com/office/drawing/2014/main" id="{17651C34-69F2-B460-2911-B9A084310534}"/>
                </a:ext>
              </a:extLst>
            </p:cNvPr>
            <p:cNvGrpSpPr/>
            <p:nvPr/>
          </p:nvGrpSpPr>
          <p:grpSpPr>
            <a:xfrm>
              <a:off x="7156336" y="4758171"/>
              <a:ext cx="178560" cy="256392"/>
              <a:chOff x="4397825" y="990600"/>
              <a:chExt cx="3396366" cy="4876800"/>
            </a:xfrm>
            <a:solidFill>
              <a:srgbClr val="E29018"/>
            </a:solidFill>
          </p:grpSpPr>
          <p:sp>
            <p:nvSpPr>
              <p:cNvPr id="254" name="Freeform: Shape 253">
                <a:extLst>
                  <a:ext uri="{FF2B5EF4-FFF2-40B4-BE49-F238E27FC236}">
                    <a16:creationId xmlns:a16="http://schemas.microsoft.com/office/drawing/2014/main" id="{EEBC7C38-13F7-F59B-613C-A735604AD2A7}"/>
                  </a:ext>
                </a:extLst>
              </p:cNvPr>
              <p:cNvSpPr/>
              <p:nvPr/>
            </p:nvSpPr>
            <p:spPr>
              <a:xfrm>
                <a:off x="5355755" y="990600"/>
                <a:ext cx="1393383" cy="1741712"/>
              </a:xfrm>
              <a:custGeom>
                <a:avLst/>
                <a:gdLst>
                  <a:gd name="connsiteX0" fmla="*/ 112147 w 1393383"/>
                  <a:gd name="connsiteY0" fmla="*/ 1710338 h 1741712"/>
                  <a:gd name="connsiteX1" fmla="*/ 159268 w 1393383"/>
                  <a:gd name="connsiteY1" fmla="*/ 1726911 h 1741712"/>
                  <a:gd name="connsiteX2" fmla="*/ 194367 w 1393383"/>
                  <a:gd name="connsiteY2" fmla="*/ 1739256 h 1741712"/>
                  <a:gd name="connsiteX3" fmla="*/ 201359 w 1393383"/>
                  <a:gd name="connsiteY3" fmla="*/ 1741713 h 1741712"/>
                  <a:gd name="connsiteX4" fmla="*/ 255060 w 1393383"/>
                  <a:gd name="connsiteY4" fmla="*/ 1741713 h 1741712"/>
                  <a:gd name="connsiteX5" fmla="*/ 441036 w 1393383"/>
                  <a:gd name="connsiteY5" fmla="*/ 1387088 h 1741712"/>
                  <a:gd name="connsiteX6" fmla="*/ 451495 w 1393383"/>
                  <a:gd name="connsiteY6" fmla="*/ 1372524 h 1741712"/>
                  <a:gd name="connsiteX7" fmla="*/ 497729 w 1393383"/>
                  <a:gd name="connsiteY7" fmla="*/ 1312136 h 1741712"/>
                  <a:gd name="connsiteX8" fmla="*/ 521465 w 1393383"/>
                  <a:gd name="connsiteY8" fmla="*/ 1283265 h 1741712"/>
                  <a:gd name="connsiteX9" fmla="*/ 556879 w 1393383"/>
                  <a:gd name="connsiteY9" fmla="*/ 1241641 h 1741712"/>
                  <a:gd name="connsiteX10" fmla="*/ 578330 w 1393383"/>
                  <a:gd name="connsiteY10" fmla="*/ 1217647 h 1741712"/>
                  <a:gd name="connsiteX11" fmla="*/ 610457 w 1393383"/>
                  <a:gd name="connsiteY11" fmla="*/ 1183272 h 1741712"/>
                  <a:gd name="connsiteX12" fmla="*/ 957958 w 1393383"/>
                  <a:gd name="connsiteY12" fmla="*/ 696687 h 1741712"/>
                  <a:gd name="connsiteX13" fmla="*/ 1045045 w 1393383"/>
                  <a:gd name="connsiteY13" fmla="*/ 783774 h 1741712"/>
                  <a:gd name="connsiteX14" fmla="*/ 957958 w 1393383"/>
                  <a:gd name="connsiteY14" fmla="*/ 870861 h 1741712"/>
                  <a:gd name="connsiteX15" fmla="*/ 818055 w 1393383"/>
                  <a:gd name="connsiteY15" fmla="*/ 1010974 h 1741712"/>
                  <a:gd name="connsiteX16" fmla="*/ 834419 w 1393383"/>
                  <a:gd name="connsiteY16" fmla="*/ 1002116 h 1741712"/>
                  <a:gd name="connsiteX17" fmla="*/ 890149 w 1393383"/>
                  <a:gd name="connsiteY17" fmla="*/ 971941 h 1741712"/>
                  <a:gd name="connsiteX18" fmla="*/ 931231 w 1393383"/>
                  <a:gd name="connsiteY18" fmla="*/ 953033 h 1741712"/>
                  <a:gd name="connsiteX19" fmla="*/ 979761 w 1393383"/>
                  <a:gd name="connsiteY19" fmla="*/ 933774 h 1741712"/>
                  <a:gd name="connsiteX20" fmla="*/ 1011146 w 1393383"/>
                  <a:gd name="connsiteY20" fmla="*/ 922725 h 1741712"/>
                  <a:gd name="connsiteX21" fmla="*/ 1079049 w 1393383"/>
                  <a:gd name="connsiteY21" fmla="*/ 904065 h 1741712"/>
                  <a:gd name="connsiteX22" fmla="*/ 1105319 w 1393383"/>
                  <a:gd name="connsiteY22" fmla="*/ 898246 h 1741712"/>
                  <a:gd name="connsiteX23" fmla="*/ 1179805 w 1393383"/>
                  <a:gd name="connsiteY23" fmla="*/ 885225 h 1741712"/>
                  <a:gd name="connsiteX24" fmla="*/ 1191540 w 1393383"/>
                  <a:gd name="connsiteY24" fmla="*/ 883796 h 1741712"/>
                  <a:gd name="connsiteX25" fmla="*/ 1367066 w 1393383"/>
                  <a:gd name="connsiteY25" fmla="*/ 871766 h 1741712"/>
                  <a:gd name="connsiteX26" fmla="*/ 1368638 w 1393383"/>
                  <a:gd name="connsiteY26" fmla="*/ 871699 h 1741712"/>
                  <a:gd name="connsiteX27" fmla="*/ 1393384 w 1393383"/>
                  <a:gd name="connsiteY27" fmla="*/ 696678 h 1741712"/>
                  <a:gd name="connsiteX28" fmla="*/ 1020842 w 1393383"/>
                  <a:gd name="connsiteY28" fmla="*/ 293818 h 1741712"/>
                  <a:gd name="connsiteX29" fmla="*/ 957948 w 1393383"/>
                  <a:gd name="connsiteY29" fmla="*/ 210131 h 1741712"/>
                  <a:gd name="connsiteX30" fmla="*/ 957948 w 1393383"/>
                  <a:gd name="connsiteY30" fmla="*/ 87087 h 1741712"/>
                  <a:gd name="connsiteX31" fmla="*/ 870861 w 1393383"/>
                  <a:gd name="connsiteY31" fmla="*/ 0 h 1741712"/>
                  <a:gd name="connsiteX32" fmla="*/ 783774 w 1393383"/>
                  <a:gd name="connsiteY32" fmla="*/ 87087 h 1741712"/>
                  <a:gd name="connsiteX33" fmla="*/ 783774 w 1393383"/>
                  <a:gd name="connsiteY33" fmla="*/ 178422 h 1741712"/>
                  <a:gd name="connsiteX34" fmla="*/ 704421 w 1393383"/>
                  <a:gd name="connsiteY34" fmla="*/ 265166 h 1741712"/>
                  <a:gd name="connsiteX35" fmla="*/ 507502 w 1393383"/>
                  <a:gd name="connsiteY35" fmla="*/ 310496 h 1741712"/>
                  <a:gd name="connsiteX36" fmla="*/ 440817 w 1393383"/>
                  <a:gd name="connsiteY36" fmla="*/ 309744 h 1741712"/>
                  <a:gd name="connsiteX37" fmla="*/ 394230 w 1393383"/>
                  <a:gd name="connsiteY37" fmla="*/ 262023 h 1741712"/>
                  <a:gd name="connsiteX38" fmla="*/ 318240 w 1393383"/>
                  <a:gd name="connsiteY38" fmla="*/ 72123 h 1741712"/>
                  <a:gd name="connsiteX39" fmla="*/ 245812 w 1393383"/>
                  <a:gd name="connsiteY39" fmla="*/ 38938 h 1741712"/>
                  <a:gd name="connsiteX40" fmla="*/ 208912 w 1393383"/>
                  <a:gd name="connsiteY40" fmla="*/ 109538 h 1741712"/>
                  <a:gd name="connsiteX41" fmla="*/ 291494 w 1393383"/>
                  <a:gd name="connsiteY41" fmla="*/ 398516 h 1741712"/>
                  <a:gd name="connsiteX42" fmla="*/ 273758 w 1393383"/>
                  <a:gd name="connsiteY42" fmla="*/ 479222 h 1741712"/>
                  <a:gd name="connsiteX43" fmla="*/ 273758 w 1393383"/>
                  <a:gd name="connsiteY43" fmla="*/ 479222 h 1741712"/>
                  <a:gd name="connsiteX44" fmla="*/ 0 w 1393383"/>
                  <a:gd name="connsiteY44" fmla="*/ 1575359 h 1741712"/>
                  <a:gd name="connsiteX45" fmla="*/ 0 w 1393383"/>
                  <a:gd name="connsiteY45" fmla="*/ 1670752 h 1741712"/>
                  <a:gd name="connsiteX46" fmla="*/ 1857 w 1393383"/>
                  <a:gd name="connsiteY46" fmla="*/ 1671438 h 1741712"/>
                  <a:gd name="connsiteX47" fmla="*/ 112147 w 1393383"/>
                  <a:gd name="connsiteY47" fmla="*/ 1710338 h 1741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1393383" h="1741712">
                    <a:moveTo>
                      <a:pt x="112147" y="1710338"/>
                    </a:moveTo>
                    <a:cubicBezTo>
                      <a:pt x="128702" y="1716091"/>
                      <a:pt x="143599" y="1721425"/>
                      <a:pt x="159268" y="1726911"/>
                    </a:cubicBezTo>
                    <a:cubicBezTo>
                      <a:pt x="170974" y="1731007"/>
                      <a:pt x="182937" y="1735122"/>
                      <a:pt x="194367" y="1739256"/>
                    </a:cubicBezTo>
                    <a:cubicBezTo>
                      <a:pt x="196587" y="1740065"/>
                      <a:pt x="199158" y="1740913"/>
                      <a:pt x="201359" y="1741713"/>
                    </a:cubicBezTo>
                    <a:lnTo>
                      <a:pt x="255060" y="1741713"/>
                    </a:lnTo>
                    <a:cubicBezTo>
                      <a:pt x="296561" y="1613840"/>
                      <a:pt x="359445" y="1493939"/>
                      <a:pt x="441036" y="1387088"/>
                    </a:cubicBezTo>
                    <a:cubicBezTo>
                      <a:pt x="444532" y="1382220"/>
                      <a:pt x="447942" y="1377382"/>
                      <a:pt x="451495" y="1372524"/>
                    </a:cubicBezTo>
                    <a:cubicBezTo>
                      <a:pt x="466582" y="1351969"/>
                      <a:pt x="481994" y="1331843"/>
                      <a:pt x="497729" y="1312136"/>
                    </a:cubicBezTo>
                    <a:cubicBezTo>
                      <a:pt x="505473" y="1302410"/>
                      <a:pt x="513493" y="1292895"/>
                      <a:pt x="521465" y="1283265"/>
                    </a:cubicBezTo>
                    <a:cubicBezTo>
                      <a:pt x="533190" y="1269054"/>
                      <a:pt x="544992" y="1255176"/>
                      <a:pt x="556879" y="1241641"/>
                    </a:cubicBezTo>
                    <a:cubicBezTo>
                      <a:pt x="563975" y="1233573"/>
                      <a:pt x="571081" y="1225601"/>
                      <a:pt x="578330" y="1217647"/>
                    </a:cubicBezTo>
                    <a:cubicBezTo>
                      <a:pt x="589083" y="1205817"/>
                      <a:pt x="599751" y="1194445"/>
                      <a:pt x="610457" y="1183272"/>
                    </a:cubicBezTo>
                    <a:cubicBezTo>
                      <a:pt x="619068" y="987247"/>
                      <a:pt x="699278" y="696687"/>
                      <a:pt x="957958" y="696687"/>
                    </a:cubicBezTo>
                    <a:cubicBezTo>
                      <a:pt x="1006050" y="696687"/>
                      <a:pt x="1045045" y="735673"/>
                      <a:pt x="1045045" y="783774"/>
                    </a:cubicBezTo>
                    <a:cubicBezTo>
                      <a:pt x="1045045" y="831866"/>
                      <a:pt x="1006059" y="870861"/>
                      <a:pt x="957958" y="870861"/>
                    </a:cubicBezTo>
                    <a:cubicBezTo>
                      <a:pt x="885177" y="870861"/>
                      <a:pt x="842763" y="936612"/>
                      <a:pt x="818055" y="1010974"/>
                    </a:cubicBezTo>
                    <a:cubicBezTo>
                      <a:pt x="823503" y="1007602"/>
                      <a:pt x="828970" y="1005326"/>
                      <a:pt x="834419" y="1002116"/>
                    </a:cubicBezTo>
                    <a:cubicBezTo>
                      <a:pt x="853002" y="991172"/>
                      <a:pt x="871585" y="981113"/>
                      <a:pt x="890149" y="971941"/>
                    </a:cubicBezTo>
                    <a:cubicBezTo>
                      <a:pt x="903827" y="965178"/>
                      <a:pt x="917524" y="958920"/>
                      <a:pt x="931231" y="953033"/>
                    </a:cubicBezTo>
                    <a:cubicBezTo>
                      <a:pt x="947423" y="946023"/>
                      <a:pt x="963606" y="939603"/>
                      <a:pt x="979761" y="933774"/>
                    </a:cubicBezTo>
                    <a:cubicBezTo>
                      <a:pt x="990219" y="930021"/>
                      <a:pt x="1000678" y="926049"/>
                      <a:pt x="1011146" y="922725"/>
                    </a:cubicBezTo>
                    <a:cubicBezTo>
                      <a:pt x="1033853" y="915476"/>
                      <a:pt x="1056484" y="909428"/>
                      <a:pt x="1079049" y="904065"/>
                    </a:cubicBezTo>
                    <a:cubicBezTo>
                      <a:pt x="1087803" y="902008"/>
                      <a:pt x="1096556" y="900046"/>
                      <a:pt x="1105319" y="898246"/>
                    </a:cubicBezTo>
                    <a:cubicBezTo>
                      <a:pt x="1130265" y="893035"/>
                      <a:pt x="1155116" y="888616"/>
                      <a:pt x="1179805" y="885225"/>
                    </a:cubicBezTo>
                    <a:cubicBezTo>
                      <a:pt x="1183710" y="884701"/>
                      <a:pt x="1187625" y="884291"/>
                      <a:pt x="1191540" y="883796"/>
                    </a:cubicBezTo>
                    <a:cubicBezTo>
                      <a:pt x="1249794" y="876691"/>
                      <a:pt x="1308383" y="872681"/>
                      <a:pt x="1367066" y="871766"/>
                    </a:cubicBezTo>
                    <a:lnTo>
                      <a:pt x="1368638" y="871699"/>
                    </a:lnTo>
                    <a:cubicBezTo>
                      <a:pt x="1384345" y="814654"/>
                      <a:pt x="1392660" y="755837"/>
                      <a:pt x="1393384" y="696678"/>
                    </a:cubicBezTo>
                    <a:cubicBezTo>
                      <a:pt x="1393384" y="520122"/>
                      <a:pt x="1243660" y="358197"/>
                      <a:pt x="1020842" y="293818"/>
                    </a:cubicBezTo>
                    <a:cubicBezTo>
                      <a:pt x="983590" y="283026"/>
                      <a:pt x="957958" y="248917"/>
                      <a:pt x="957948" y="210131"/>
                    </a:cubicBezTo>
                    <a:lnTo>
                      <a:pt x="957948" y="87087"/>
                    </a:lnTo>
                    <a:cubicBezTo>
                      <a:pt x="957948" y="38995"/>
                      <a:pt x="918963" y="0"/>
                      <a:pt x="870861" y="0"/>
                    </a:cubicBezTo>
                    <a:cubicBezTo>
                      <a:pt x="822760" y="0"/>
                      <a:pt x="783774" y="38986"/>
                      <a:pt x="783774" y="87087"/>
                    </a:cubicBezTo>
                    <a:lnTo>
                      <a:pt x="783774" y="178422"/>
                    </a:lnTo>
                    <a:cubicBezTo>
                      <a:pt x="783765" y="223514"/>
                      <a:pt x="749341" y="261147"/>
                      <a:pt x="704421" y="265166"/>
                    </a:cubicBezTo>
                    <a:cubicBezTo>
                      <a:pt x="636918" y="270586"/>
                      <a:pt x="570576" y="285855"/>
                      <a:pt x="507502" y="310496"/>
                    </a:cubicBezTo>
                    <a:cubicBezTo>
                      <a:pt x="486051" y="319107"/>
                      <a:pt x="462058" y="318840"/>
                      <a:pt x="440817" y="309744"/>
                    </a:cubicBezTo>
                    <a:cubicBezTo>
                      <a:pt x="419567" y="300647"/>
                      <a:pt x="402803" y="283483"/>
                      <a:pt x="394230" y="262023"/>
                    </a:cubicBezTo>
                    <a:lnTo>
                      <a:pt x="318240" y="72123"/>
                    </a:lnTo>
                    <a:cubicBezTo>
                      <a:pt x="306772" y="43558"/>
                      <a:pt x="274939" y="28966"/>
                      <a:pt x="245812" y="38938"/>
                    </a:cubicBezTo>
                    <a:cubicBezTo>
                      <a:pt x="216684" y="48911"/>
                      <a:pt x="200473" y="79934"/>
                      <a:pt x="208912" y="109538"/>
                    </a:cubicBezTo>
                    <a:lnTo>
                      <a:pt x="291494" y="398516"/>
                    </a:lnTo>
                    <a:cubicBezTo>
                      <a:pt x="299561" y="426691"/>
                      <a:pt x="292903" y="457029"/>
                      <a:pt x="273758" y="479222"/>
                    </a:cubicBezTo>
                    <a:lnTo>
                      <a:pt x="273758" y="479222"/>
                    </a:lnTo>
                    <a:cubicBezTo>
                      <a:pt x="92107" y="690305"/>
                      <a:pt x="0" y="1059142"/>
                      <a:pt x="0" y="1575359"/>
                    </a:cubicBezTo>
                    <a:lnTo>
                      <a:pt x="0" y="1670752"/>
                    </a:lnTo>
                    <a:lnTo>
                      <a:pt x="1857" y="1671438"/>
                    </a:lnTo>
                    <a:cubicBezTo>
                      <a:pt x="40300" y="1685525"/>
                      <a:pt x="77229" y="1698289"/>
                      <a:pt x="112147" y="171033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55" name="Freeform: Shape 254">
                <a:extLst>
                  <a:ext uri="{FF2B5EF4-FFF2-40B4-BE49-F238E27FC236}">
                    <a16:creationId xmlns:a16="http://schemas.microsoft.com/office/drawing/2014/main" id="{A74EFFAC-A77B-8D82-E5E9-83C80C4855E3}"/>
                  </a:ext>
                </a:extLst>
              </p:cNvPr>
              <p:cNvSpPr/>
              <p:nvPr/>
            </p:nvSpPr>
            <p:spPr>
              <a:xfrm>
                <a:off x="4397825" y="2717738"/>
                <a:ext cx="1306287" cy="1931223"/>
              </a:xfrm>
              <a:custGeom>
                <a:avLst/>
                <a:gdLst>
                  <a:gd name="connsiteX0" fmla="*/ 343453 w 1306287"/>
                  <a:gd name="connsiteY0" fmla="*/ 1467604 h 1931223"/>
                  <a:gd name="connsiteX1" fmla="*/ 373856 w 1306287"/>
                  <a:gd name="connsiteY1" fmla="*/ 1433457 h 1931223"/>
                  <a:gd name="connsiteX2" fmla="*/ 561080 w 1306287"/>
                  <a:gd name="connsiteY2" fmla="*/ 1273151 h 1931223"/>
                  <a:gd name="connsiteX3" fmla="*/ 1306287 w 1306287"/>
                  <a:gd name="connsiteY3" fmla="*/ 362913 h 1931223"/>
                  <a:gd name="connsiteX4" fmla="*/ 1302963 w 1306287"/>
                  <a:gd name="connsiteY4" fmla="*/ 328595 h 1931223"/>
                  <a:gd name="connsiteX5" fmla="*/ 1301248 w 1306287"/>
                  <a:gd name="connsiteY5" fmla="*/ 322308 h 1931223"/>
                  <a:gd name="connsiteX6" fmla="*/ 1292514 w 1306287"/>
                  <a:gd name="connsiteY6" fmla="*/ 298077 h 1931223"/>
                  <a:gd name="connsiteX7" fmla="*/ 1290476 w 1306287"/>
                  <a:gd name="connsiteY7" fmla="*/ 293990 h 1931223"/>
                  <a:gd name="connsiteX8" fmla="*/ 1278874 w 1306287"/>
                  <a:gd name="connsiteY8" fmla="*/ 278179 h 1931223"/>
                  <a:gd name="connsiteX9" fmla="*/ 1244718 w 1306287"/>
                  <a:gd name="connsiteY9" fmla="*/ 250318 h 1931223"/>
                  <a:gd name="connsiteX10" fmla="*/ 1238298 w 1306287"/>
                  <a:gd name="connsiteY10" fmla="*/ 241879 h 1931223"/>
                  <a:gd name="connsiteX11" fmla="*/ 1091870 w 1306287"/>
                  <a:gd name="connsiteY11" fmla="*/ 175680 h 1931223"/>
                  <a:gd name="connsiteX12" fmla="*/ 1053055 w 1306287"/>
                  <a:gd name="connsiteY12" fmla="*/ 161945 h 1931223"/>
                  <a:gd name="connsiteX13" fmla="*/ 1012165 w 1306287"/>
                  <a:gd name="connsiteY13" fmla="*/ 147582 h 1931223"/>
                  <a:gd name="connsiteX14" fmla="*/ 657739 w 1306287"/>
                  <a:gd name="connsiteY14" fmla="*/ 5383 h 1931223"/>
                  <a:gd name="connsiteX15" fmla="*/ 652758 w 1306287"/>
                  <a:gd name="connsiteY15" fmla="*/ 3897 h 1931223"/>
                  <a:gd name="connsiteX16" fmla="*/ 648976 w 1306287"/>
                  <a:gd name="connsiteY16" fmla="*/ 3516 h 1931223"/>
                  <a:gd name="connsiteX17" fmla="*/ 322402 w 1306287"/>
                  <a:gd name="connsiteY17" fmla="*/ 153792 h 1931223"/>
                  <a:gd name="connsiteX18" fmla="*/ 319135 w 1306287"/>
                  <a:gd name="connsiteY18" fmla="*/ 155945 h 1931223"/>
                  <a:gd name="connsiteX19" fmla="*/ 0 w 1306287"/>
                  <a:gd name="connsiteY19" fmla="*/ 1146687 h 1931223"/>
                  <a:gd name="connsiteX20" fmla="*/ 75438 w 1306287"/>
                  <a:gd name="connsiteY20" fmla="*/ 1931224 h 1931223"/>
                  <a:gd name="connsiteX21" fmla="*/ 87087 w 1306287"/>
                  <a:gd name="connsiteY21" fmla="*/ 1930462 h 1931223"/>
                  <a:gd name="connsiteX22" fmla="*/ 109328 w 1306287"/>
                  <a:gd name="connsiteY22" fmla="*/ 1928814 h 1931223"/>
                  <a:gd name="connsiteX23" fmla="*/ 110985 w 1306287"/>
                  <a:gd name="connsiteY23" fmla="*/ 1928166 h 1931223"/>
                  <a:gd name="connsiteX24" fmla="*/ 190367 w 1306287"/>
                  <a:gd name="connsiteY24" fmla="*/ 1852509 h 1931223"/>
                  <a:gd name="connsiteX25" fmla="*/ 190891 w 1306287"/>
                  <a:gd name="connsiteY25" fmla="*/ 1851214 h 1931223"/>
                  <a:gd name="connsiteX26" fmla="*/ 226686 w 1306287"/>
                  <a:gd name="connsiteY26" fmla="*/ 1738085 h 1931223"/>
                  <a:gd name="connsiteX27" fmla="*/ 341043 w 1306287"/>
                  <a:gd name="connsiteY27" fmla="*/ 1470985 h 1931223"/>
                  <a:gd name="connsiteX28" fmla="*/ 343453 w 1306287"/>
                  <a:gd name="connsiteY28" fmla="*/ 1467604 h 1931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306287" h="1931223">
                    <a:moveTo>
                      <a:pt x="343453" y="1467604"/>
                    </a:moveTo>
                    <a:cubicBezTo>
                      <a:pt x="352920" y="1455650"/>
                      <a:pt x="363074" y="1444249"/>
                      <a:pt x="373856" y="1433457"/>
                    </a:cubicBezTo>
                    <a:cubicBezTo>
                      <a:pt x="414042" y="1393233"/>
                      <a:pt x="478927" y="1340245"/>
                      <a:pt x="561080" y="1273151"/>
                    </a:cubicBezTo>
                    <a:cubicBezTo>
                      <a:pt x="821531" y="1060372"/>
                      <a:pt x="1306287" y="664313"/>
                      <a:pt x="1306287" y="362913"/>
                    </a:cubicBezTo>
                    <a:cubicBezTo>
                      <a:pt x="1306325" y="351388"/>
                      <a:pt x="1305211" y="339891"/>
                      <a:pt x="1302963" y="328595"/>
                    </a:cubicBezTo>
                    <a:cubicBezTo>
                      <a:pt x="1302496" y="326271"/>
                      <a:pt x="1301791" y="324470"/>
                      <a:pt x="1301248" y="322308"/>
                    </a:cubicBezTo>
                    <a:cubicBezTo>
                      <a:pt x="1299229" y="313936"/>
                      <a:pt x="1296305" y="305811"/>
                      <a:pt x="1292514" y="298077"/>
                    </a:cubicBezTo>
                    <a:cubicBezTo>
                      <a:pt x="1291828" y="296724"/>
                      <a:pt x="1291180" y="295257"/>
                      <a:pt x="1290476" y="293990"/>
                    </a:cubicBezTo>
                    <a:cubicBezTo>
                      <a:pt x="1287047" y="288409"/>
                      <a:pt x="1283170" y="283122"/>
                      <a:pt x="1278874" y="278179"/>
                    </a:cubicBezTo>
                    <a:cubicBezTo>
                      <a:pt x="1266911" y="269626"/>
                      <a:pt x="1255500" y="260320"/>
                      <a:pt x="1244718" y="250318"/>
                    </a:cubicBezTo>
                    <a:cubicBezTo>
                      <a:pt x="1242155" y="247756"/>
                      <a:pt x="1240650" y="244575"/>
                      <a:pt x="1238298" y="241879"/>
                    </a:cubicBezTo>
                    <a:cubicBezTo>
                      <a:pt x="1192025" y="214580"/>
                      <a:pt x="1142924" y="192387"/>
                      <a:pt x="1091870" y="175680"/>
                    </a:cubicBezTo>
                    <a:cubicBezTo>
                      <a:pt x="1079421" y="171166"/>
                      <a:pt x="1066171" y="166527"/>
                      <a:pt x="1053055" y="161945"/>
                    </a:cubicBezTo>
                    <a:cubicBezTo>
                      <a:pt x="1039521" y="157192"/>
                      <a:pt x="1027024" y="152697"/>
                      <a:pt x="1012165" y="147582"/>
                    </a:cubicBezTo>
                    <a:cubicBezTo>
                      <a:pt x="890892" y="108405"/>
                      <a:pt x="772468" y="60895"/>
                      <a:pt x="657739" y="5383"/>
                    </a:cubicBezTo>
                    <a:cubicBezTo>
                      <a:pt x="656539" y="4783"/>
                      <a:pt x="654272" y="4431"/>
                      <a:pt x="652758" y="3897"/>
                    </a:cubicBezTo>
                    <a:cubicBezTo>
                      <a:pt x="651510" y="3602"/>
                      <a:pt x="650215" y="3868"/>
                      <a:pt x="648976" y="3516"/>
                    </a:cubicBezTo>
                    <a:cubicBezTo>
                      <a:pt x="596713" y="-11114"/>
                      <a:pt x="461705" y="16356"/>
                      <a:pt x="322402" y="153792"/>
                    </a:cubicBezTo>
                    <a:cubicBezTo>
                      <a:pt x="321450" y="154735"/>
                      <a:pt x="320126" y="155049"/>
                      <a:pt x="319135" y="155945"/>
                    </a:cubicBezTo>
                    <a:cubicBezTo>
                      <a:pt x="176736" y="297896"/>
                      <a:pt x="0" y="586608"/>
                      <a:pt x="0" y="1146687"/>
                    </a:cubicBezTo>
                    <a:cubicBezTo>
                      <a:pt x="0" y="1706881"/>
                      <a:pt x="50987" y="1880284"/>
                      <a:pt x="75438" y="1931224"/>
                    </a:cubicBezTo>
                    <a:cubicBezTo>
                      <a:pt x="79305" y="1930709"/>
                      <a:pt x="83191" y="1930452"/>
                      <a:pt x="87087" y="1930462"/>
                    </a:cubicBezTo>
                    <a:cubicBezTo>
                      <a:pt x="94526" y="1930424"/>
                      <a:pt x="101965" y="1929871"/>
                      <a:pt x="109328" y="1928814"/>
                    </a:cubicBezTo>
                    <a:cubicBezTo>
                      <a:pt x="109928" y="1928709"/>
                      <a:pt x="110385" y="1928252"/>
                      <a:pt x="110985" y="1928166"/>
                    </a:cubicBezTo>
                    <a:cubicBezTo>
                      <a:pt x="148571" y="1922499"/>
                      <a:pt x="170612" y="1899753"/>
                      <a:pt x="190367" y="1852509"/>
                    </a:cubicBezTo>
                    <a:lnTo>
                      <a:pt x="190891" y="1851214"/>
                    </a:lnTo>
                    <a:cubicBezTo>
                      <a:pt x="205016" y="1814228"/>
                      <a:pt x="216970" y="1776462"/>
                      <a:pt x="226686" y="1738085"/>
                    </a:cubicBezTo>
                    <a:cubicBezTo>
                      <a:pt x="246669" y="1642330"/>
                      <a:pt x="285541" y="1551529"/>
                      <a:pt x="341043" y="1470985"/>
                    </a:cubicBezTo>
                    <a:cubicBezTo>
                      <a:pt x="341900" y="1469890"/>
                      <a:pt x="342586" y="1468709"/>
                      <a:pt x="343453" y="146760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56" name="Freeform: Shape 255">
                <a:extLst>
                  <a:ext uri="{FF2B5EF4-FFF2-40B4-BE49-F238E27FC236}">
                    <a16:creationId xmlns:a16="http://schemas.microsoft.com/office/drawing/2014/main" id="{DB43CDC3-2127-3DBC-518D-B3BE71DCE4B0}"/>
                  </a:ext>
                </a:extLst>
              </p:cNvPr>
              <p:cNvSpPr/>
              <p:nvPr/>
            </p:nvSpPr>
            <p:spPr>
              <a:xfrm>
                <a:off x="6680028" y="2581694"/>
                <a:ext cx="504696" cy="673131"/>
              </a:xfrm>
              <a:custGeom>
                <a:avLst/>
                <a:gdLst>
                  <a:gd name="connsiteX0" fmla="*/ 157865 w 504696"/>
                  <a:gd name="connsiteY0" fmla="*/ 258737 h 673131"/>
                  <a:gd name="connsiteX1" fmla="*/ 153692 w 504696"/>
                  <a:gd name="connsiteY1" fmla="*/ 277673 h 673131"/>
                  <a:gd name="connsiteX2" fmla="*/ 153521 w 504696"/>
                  <a:gd name="connsiteY2" fmla="*/ 278187 h 673131"/>
                  <a:gd name="connsiteX3" fmla="*/ 152435 w 504696"/>
                  <a:gd name="connsiteY3" fmla="*/ 280511 h 673131"/>
                  <a:gd name="connsiteX4" fmla="*/ 136167 w 504696"/>
                  <a:gd name="connsiteY4" fmla="*/ 327365 h 673131"/>
                  <a:gd name="connsiteX5" fmla="*/ 132004 w 504696"/>
                  <a:gd name="connsiteY5" fmla="*/ 338995 h 673131"/>
                  <a:gd name="connsiteX6" fmla="*/ 130909 w 504696"/>
                  <a:gd name="connsiteY6" fmla="*/ 340785 h 673131"/>
                  <a:gd name="connsiteX7" fmla="*/ 105553 w 504696"/>
                  <a:gd name="connsiteY7" fmla="*/ 390506 h 673131"/>
                  <a:gd name="connsiteX8" fmla="*/ 99895 w 504696"/>
                  <a:gd name="connsiteY8" fmla="*/ 400907 h 673131"/>
                  <a:gd name="connsiteX9" fmla="*/ 98657 w 504696"/>
                  <a:gd name="connsiteY9" fmla="*/ 402431 h 673131"/>
                  <a:gd name="connsiteX10" fmla="*/ 87951 w 504696"/>
                  <a:gd name="connsiteY10" fmla="*/ 420310 h 673131"/>
                  <a:gd name="connsiteX11" fmla="*/ 81436 w 504696"/>
                  <a:gd name="connsiteY11" fmla="*/ 428130 h 673131"/>
                  <a:gd name="connsiteX12" fmla="*/ 43679 w 504696"/>
                  <a:gd name="connsiteY12" fmla="*/ 473364 h 673131"/>
                  <a:gd name="connsiteX13" fmla="*/ 43650 w 504696"/>
                  <a:gd name="connsiteY13" fmla="*/ 473383 h 673131"/>
                  <a:gd name="connsiteX14" fmla="*/ 43593 w 504696"/>
                  <a:gd name="connsiteY14" fmla="*/ 473450 h 673131"/>
                  <a:gd name="connsiteX15" fmla="*/ 43498 w 504696"/>
                  <a:gd name="connsiteY15" fmla="*/ 473583 h 673131"/>
                  <a:gd name="connsiteX16" fmla="*/ 43469 w 504696"/>
                  <a:gd name="connsiteY16" fmla="*/ 473621 h 673131"/>
                  <a:gd name="connsiteX17" fmla="*/ 43431 w 504696"/>
                  <a:gd name="connsiteY17" fmla="*/ 473678 h 673131"/>
                  <a:gd name="connsiteX18" fmla="*/ 12961 w 504696"/>
                  <a:gd name="connsiteY18" fmla="*/ 512807 h 673131"/>
                  <a:gd name="connsiteX19" fmla="*/ 11780 w 504696"/>
                  <a:gd name="connsiteY19" fmla="*/ 514664 h 673131"/>
                  <a:gd name="connsiteX20" fmla="*/ 4969 w 504696"/>
                  <a:gd name="connsiteY20" fmla="*/ 530266 h 673131"/>
                  <a:gd name="connsiteX21" fmla="*/ 1397 w 504696"/>
                  <a:gd name="connsiteY21" fmla="*/ 541772 h 673131"/>
                  <a:gd name="connsiteX22" fmla="*/ 111 w 504696"/>
                  <a:gd name="connsiteY22" fmla="*/ 551497 h 673131"/>
                  <a:gd name="connsiteX23" fmla="*/ 2921 w 504696"/>
                  <a:gd name="connsiteY23" fmla="*/ 572348 h 673131"/>
                  <a:gd name="connsiteX24" fmla="*/ 6731 w 504696"/>
                  <a:gd name="connsiteY24" fmla="*/ 580587 h 673131"/>
                  <a:gd name="connsiteX25" fmla="*/ 9551 w 504696"/>
                  <a:gd name="connsiteY25" fmla="*/ 585311 h 673131"/>
                  <a:gd name="connsiteX26" fmla="*/ 18666 w 504696"/>
                  <a:gd name="connsiteY26" fmla="*/ 597570 h 673131"/>
                  <a:gd name="connsiteX27" fmla="*/ 23543 w 504696"/>
                  <a:gd name="connsiteY27" fmla="*/ 602628 h 673131"/>
                  <a:gd name="connsiteX28" fmla="*/ 35440 w 504696"/>
                  <a:gd name="connsiteY28" fmla="*/ 613543 h 673131"/>
                  <a:gd name="connsiteX29" fmla="*/ 44688 w 504696"/>
                  <a:gd name="connsiteY29" fmla="*/ 620258 h 673131"/>
                  <a:gd name="connsiteX30" fmla="*/ 57252 w 504696"/>
                  <a:gd name="connsiteY30" fmla="*/ 628688 h 673131"/>
                  <a:gd name="connsiteX31" fmla="*/ 73987 w 504696"/>
                  <a:gd name="connsiteY31" fmla="*/ 637527 h 673131"/>
                  <a:gd name="connsiteX32" fmla="*/ 84189 w 504696"/>
                  <a:gd name="connsiteY32" fmla="*/ 642604 h 673131"/>
                  <a:gd name="connsiteX33" fmla="*/ 110640 w 504696"/>
                  <a:gd name="connsiteY33" fmla="*/ 652663 h 673131"/>
                  <a:gd name="connsiteX34" fmla="*/ 116535 w 504696"/>
                  <a:gd name="connsiteY34" fmla="*/ 654796 h 673131"/>
                  <a:gd name="connsiteX35" fmla="*/ 151330 w 504696"/>
                  <a:gd name="connsiteY35" fmla="*/ 663788 h 673131"/>
                  <a:gd name="connsiteX36" fmla="*/ 154255 w 504696"/>
                  <a:gd name="connsiteY36" fmla="*/ 664512 h 673131"/>
                  <a:gd name="connsiteX37" fmla="*/ 193602 w 504696"/>
                  <a:gd name="connsiteY37" fmla="*/ 670408 h 673131"/>
                  <a:gd name="connsiteX38" fmla="*/ 196822 w 504696"/>
                  <a:gd name="connsiteY38" fmla="*/ 670874 h 673131"/>
                  <a:gd name="connsiteX39" fmla="*/ 243275 w 504696"/>
                  <a:gd name="connsiteY39" fmla="*/ 673132 h 673131"/>
                  <a:gd name="connsiteX40" fmla="*/ 309722 w 504696"/>
                  <a:gd name="connsiteY40" fmla="*/ 670512 h 673131"/>
                  <a:gd name="connsiteX41" fmla="*/ 320609 w 504696"/>
                  <a:gd name="connsiteY41" fmla="*/ 669674 h 673131"/>
                  <a:gd name="connsiteX42" fmla="*/ 369729 w 504696"/>
                  <a:gd name="connsiteY42" fmla="*/ 662864 h 673131"/>
                  <a:gd name="connsiteX43" fmla="*/ 379464 w 504696"/>
                  <a:gd name="connsiteY43" fmla="*/ 660692 h 673131"/>
                  <a:gd name="connsiteX44" fmla="*/ 409601 w 504696"/>
                  <a:gd name="connsiteY44" fmla="*/ 652434 h 673131"/>
                  <a:gd name="connsiteX45" fmla="*/ 418468 w 504696"/>
                  <a:gd name="connsiteY45" fmla="*/ 649557 h 673131"/>
                  <a:gd name="connsiteX46" fmla="*/ 443262 w 504696"/>
                  <a:gd name="connsiteY46" fmla="*/ 637965 h 673131"/>
                  <a:gd name="connsiteX47" fmla="*/ 451530 w 504696"/>
                  <a:gd name="connsiteY47" fmla="*/ 632755 h 673131"/>
                  <a:gd name="connsiteX48" fmla="*/ 465579 w 504696"/>
                  <a:gd name="connsiteY48" fmla="*/ 622116 h 673131"/>
                  <a:gd name="connsiteX49" fmla="*/ 468542 w 504696"/>
                  <a:gd name="connsiteY49" fmla="*/ 619554 h 673131"/>
                  <a:gd name="connsiteX50" fmla="*/ 493764 w 504696"/>
                  <a:gd name="connsiteY50" fmla="*/ 575672 h 673131"/>
                  <a:gd name="connsiteX51" fmla="*/ 499688 w 504696"/>
                  <a:gd name="connsiteY51" fmla="*/ 563499 h 673131"/>
                  <a:gd name="connsiteX52" fmla="*/ 504517 w 504696"/>
                  <a:gd name="connsiteY52" fmla="*/ 498957 h 673131"/>
                  <a:gd name="connsiteX53" fmla="*/ 174038 w 504696"/>
                  <a:gd name="connsiteY53" fmla="*/ 0 h 673131"/>
                  <a:gd name="connsiteX54" fmla="*/ 175438 w 504696"/>
                  <a:gd name="connsiteY54" fmla="*/ 23489 h 673131"/>
                  <a:gd name="connsiteX55" fmla="*/ 176210 w 504696"/>
                  <a:gd name="connsiteY55" fmla="*/ 36471 h 673131"/>
                  <a:gd name="connsiteX56" fmla="*/ 177238 w 504696"/>
                  <a:gd name="connsiteY56" fmla="*/ 76600 h 673131"/>
                  <a:gd name="connsiteX57" fmla="*/ 177343 w 504696"/>
                  <a:gd name="connsiteY57" fmla="*/ 80610 h 673131"/>
                  <a:gd name="connsiteX58" fmla="*/ 177781 w 504696"/>
                  <a:gd name="connsiteY58" fmla="*/ 83515 h 673131"/>
                  <a:gd name="connsiteX59" fmla="*/ 177458 w 504696"/>
                  <a:gd name="connsiteY59" fmla="*/ 84944 h 673131"/>
                  <a:gd name="connsiteX60" fmla="*/ 177619 w 504696"/>
                  <a:gd name="connsiteY60" fmla="*/ 91392 h 673131"/>
                  <a:gd name="connsiteX61" fmla="*/ 177648 w 504696"/>
                  <a:gd name="connsiteY61" fmla="*/ 91516 h 673131"/>
                  <a:gd name="connsiteX62" fmla="*/ 177648 w 504696"/>
                  <a:gd name="connsiteY62" fmla="*/ 92231 h 673131"/>
                  <a:gd name="connsiteX63" fmla="*/ 177448 w 504696"/>
                  <a:gd name="connsiteY63" fmla="*/ 100879 h 673131"/>
                  <a:gd name="connsiteX64" fmla="*/ 177267 w 504696"/>
                  <a:gd name="connsiteY64" fmla="*/ 108775 h 673131"/>
                  <a:gd name="connsiteX65" fmla="*/ 177162 w 504696"/>
                  <a:gd name="connsiteY65" fmla="*/ 113347 h 673131"/>
                  <a:gd name="connsiteX66" fmla="*/ 177086 w 504696"/>
                  <a:gd name="connsiteY66" fmla="*/ 116681 h 673131"/>
                  <a:gd name="connsiteX67" fmla="*/ 176105 w 504696"/>
                  <a:gd name="connsiteY67" fmla="*/ 136579 h 673131"/>
                  <a:gd name="connsiteX68" fmla="*/ 175638 w 504696"/>
                  <a:gd name="connsiteY68" fmla="*/ 138398 h 673131"/>
                  <a:gd name="connsiteX69" fmla="*/ 173038 w 504696"/>
                  <a:gd name="connsiteY69" fmla="*/ 172517 h 673131"/>
                  <a:gd name="connsiteX70" fmla="*/ 172676 w 504696"/>
                  <a:gd name="connsiteY70" fmla="*/ 175470 h 673131"/>
                  <a:gd name="connsiteX71" fmla="*/ 172533 w 504696"/>
                  <a:gd name="connsiteY71" fmla="*/ 176803 h 673131"/>
                  <a:gd name="connsiteX72" fmla="*/ 169895 w 504696"/>
                  <a:gd name="connsiteY72" fmla="*/ 197215 h 673131"/>
                  <a:gd name="connsiteX73" fmla="*/ 169857 w 504696"/>
                  <a:gd name="connsiteY73" fmla="*/ 197472 h 673131"/>
                  <a:gd name="connsiteX74" fmla="*/ 169857 w 504696"/>
                  <a:gd name="connsiteY74" fmla="*/ 197558 h 673131"/>
                  <a:gd name="connsiteX75" fmla="*/ 169399 w 504696"/>
                  <a:gd name="connsiteY75" fmla="*/ 198930 h 673131"/>
                  <a:gd name="connsiteX76" fmla="*/ 166789 w 504696"/>
                  <a:gd name="connsiteY76" fmla="*/ 217856 h 673131"/>
                  <a:gd name="connsiteX77" fmla="*/ 166799 w 504696"/>
                  <a:gd name="connsiteY77" fmla="*/ 218056 h 673131"/>
                  <a:gd name="connsiteX78" fmla="*/ 166770 w 504696"/>
                  <a:gd name="connsiteY78" fmla="*/ 218056 h 673131"/>
                  <a:gd name="connsiteX79" fmla="*/ 157865 w 504696"/>
                  <a:gd name="connsiteY79" fmla="*/ 258737 h 6731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504696" h="673131">
                    <a:moveTo>
                      <a:pt x="157865" y="258737"/>
                    </a:moveTo>
                    <a:cubicBezTo>
                      <a:pt x="156369" y="265033"/>
                      <a:pt x="155436" y="271424"/>
                      <a:pt x="153692" y="277673"/>
                    </a:cubicBezTo>
                    <a:lnTo>
                      <a:pt x="153521" y="278187"/>
                    </a:lnTo>
                    <a:cubicBezTo>
                      <a:pt x="153283" y="279035"/>
                      <a:pt x="152693" y="279673"/>
                      <a:pt x="152435" y="280511"/>
                    </a:cubicBezTo>
                    <a:cubicBezTo>
                      <a:pt x="147901" y="296427"/>
                      <a:pt x="142215" y="311915"/>
                      <a:pt x="136167" y="327365"/>
                    </a:cubicBezTo>
                    <a:cubicBezTo>
                      <a:pt x="134652" y="331213"/>
                      <a:pt x="133604" y="335175"/>
                      <a:pt x="132004" y="338995"/>
                    </a:cubicBezTo>
                    <a:cubicBezTo>
                      <a:pt x="131719" y="339661"/>
                      <a:pt x="131204" y="340128"/>
                      <a:pt x="130909" y="340785"/>
                    </a:cubicBezTo>
                    <a:cubicBezTo>
                      <a:pt x="123498" y="357873"/>
                      <a:pt x="115031" y="374475"/>
                      <a:pt x="105553" y="390506"/>
                    </a:cubicBezTo>
                    <a:cubicBezTo>
                      <a:pt x="103562" y="393925"/>
                      <a:pt x="101972" y="397526"/>
                      <a:pt x="99895" y="400907"/>
                    </a:cubicBezTo>
                    <a:cubicBezTo>
                      <a:pt x="99543" y="401479"/>
                      <a:pt x="99019" y="401869"/>
                      <a:pt x="98657" y="402431"/>
                    </a:cubicBezTo>
                    <a:cubicBezTo>
                      <a:pt x="94952" y="408337"/>
                      <a:pt x="91980" y="414566"/>
                      <a:pt x="87951" y="420310"/>
                    </a:cubicBezTo>
                    <a:cubicBezTo>
                      <a:pt x="86046" y="423062"/>
                      <a:pt x="83427" y="425424"/>
                      <a:pt x="81436" y="428130"/>
                    </a:cubicBezTo>
                    <a:cubicBezTo>
                      <a:pt x="70034" y="444160"/>
                      <a:pt x="57414" y="459286"/>
                      <a:pt x="43679" y="473364"/>
                    </a:cubicBezTo>
                    <a:lnTo>
                      <a:pt x="43650" y="473383"/>
                    </a:lnTo>
                    <a:lnTo>
                      <a:pt x="43593" y="473450"/>
                    </a:lnTo>
                    <a:lnTo>
                      <a:pt x="43498" y="473583"/>
                    </a:lnTo>
                    <a:lnTo>
                      <a:pt x="43469" y="473621"/>
                    </a:lnTo>
                    <a:lnTo>
                      <a:pt x="43431" y="473678"/>
                    </a:lnTo>
                    <a:cubicBezTo>
                      <a:pt x="31611" y="485337"/>
                      <a:pt x="21371" y="498491"/>
                      <a:pt x="12961" y="512807"/>
                    </a:cubicBezTo>
                    <a:lnTo>
                      <a:pt x="11780" y="514664"/>
                    </a:lnTo>
                    <a:cubicBezTo>
                      <a:pt x="9065" y="519665"/>
                      <a:pt x="6789" y="524885"/>
                      <a:pt x="4969" y="530266"/>
                    </a:cubicBezTo>
                    <a:cubicBezTo>
                      <a:pt x="3493" y="534010"/>
                      <a:pt x="2302" y="537848"/>
                      <a:pt x="1397" y="541772"/>
                    </a:cubicBezTo>
                    <a:cubicBezTo>
                      <a:pt x="712" y="544973"/>
                      <a:pt x="283" y="548230"/>
                      <a:pt x="111" y="551497"/>
                    </a:cubicBezTo>
                    <a:cubicBezTo>
                      <a:pt x="-346" y="558565"/>
                      <a:pt x="607" y="565652"/>
                      <a:pt x="2921" y="572348"/>
                    </a:cubicBezTo>
                    <a:cubicBezTo>
                      <a:pt x="3988" y="575177"/>
                      <a:pt x="5265" y="577939"/>
                      <a:pt x="6731" y="580587"/>
                    </a:cubicBezTo>
                    <a:cubicBezTo>
                      <a:pt x="7569" y="582158"/>
                      <a:pt x="8560" y="583730"/>
                      <a:pt x="9551" y="585311"/>
                    </a:cubicBezTo>
                    <a:cubicBezTo>
                      <a:pt x="12256" y="589636"/>
                      <a:pt x="15304" y="593731"/>
                      <a:pt x="18666" y="597570"/>
                    </a:cubicBezTo>
                    <a:cubicBezTo>
                      <a:pt x="20162" y="599275"/>
                      <a:pt x="21876" y="600942"/>
                      <a:pt x="23543" y="602628"/>
                    </a:cubicBezTo>
                    <a:cubicBezTo>
                      <a:pt x="27296" y="606485"/>
                      <a:pt x="31277" y="610133"/>
                      <a:pt x="35440" y="613543"/>
                    </a:cubicBezTo>
                    <a:cubicBezTo>
                      <a:pt x="38288" y="615839"/>
                      <a:pt x="41526" y="618039"/>
                      <a:pt x="44688" y="620258"/>
                    </a:cubicBezTo>
                    <a:cubicBezTo>
                      <a:pt x="48708" y="623116"/>
                      <a:pt x="52718" y="625964"/>
                      <a:pt x="57252" y="628688"/>
                    </a:cubicBezTo>
                    <a:cubicBezTo>
                      <a:pt x="62443" y="631784"/>
                      <a:pt x="68187" y="634651"/>
                      <a:pt x="73987" y="637527"/>
                    </a:cubicBezTo>
                    <a:cubicBezTo>
                      <a:pt x="77397" y="639223"/>
                      <a:pt x="80569" y="640994"/>
                      <a:pt x="84189" y="642604"/>
                    </a:cubicBezTo>
                    <a:cubicBezTo>
                      <a:pt x="92428" y="646243"/>
                      <a:pt x="101362" y="649548"/>
                      <a:pt x="110640" y="652663"/>
                    </a:cubicBezTo>
                    <a:cubicBezTo>
                      <a:pt x="112659" y="653348"/>
                      <a:pt x="114459" y="654148"/>
                      <a:pt x="116535" y="654796"/>
                    </a:cubicBezTo>
                    <a:cubicBezTo>
                      <a:pt x="127461" y="658244"/>
                      <a:pt x="139138" y="661216"/>
                      <a:pt x="151330" y="663788"/>
                    </a:cubicBezTo>
                    <a:lnTo>
                      <a:pt x="154255" y="664512"/>
                    </a:lnTo>
                    <a:cubicBezTo>
                      <a:pt x="166732" y="667036"/>
                      <a:pt x="179943" y="668950"/>
                      <a:pt x="193602" y="670408"/>
                    </a:cubicBezTo>
                    <a:cubicBezTo>
                      <a:pt x="194717" y="670522"/>
                      <a:pt x="195698" y="670760"/>
                      <a:pt x="196822" y="670874"/>
                    </a:cubicBezTo>
                    <a:cubicBezTo>
                      <a:pt x="211671" y="672341"/>
                      <a:pt x="227169" y="673132"/>
                      <a:pt x="243275" y="673132"/>
                    </a:cubicBezTo>
                    <a:cubicBezTo>
                      <a:pt x="268116" y="673132"/>
                      <a:pt x="289691" y="672055"/>
                      <a:pt x="309722" y="670512"/>
                    </a:cubicBezTo>
                    <a:cubicBezTo>
                      <a:pt x="313351" y="670227"/>
                      <a:pt x="317123" y="670008"/>
                      <a:pt x="320609" y="669674"/>
                    </a:cubicBezTo>
                    <a:cubicBezTo>
                      <a:pt x="338897" y="667969"/>
                      <a:pt x="355232" y="665674"/>
                      <a:pt x="369729" y="662864"/>
                    </a:cubicBezTo>
                    <a:cubicBezTo>
                      <a:pt x="373139" y="662197"/>
                      <a:pt x="376216" y="661416"/>
                      <a:pt x="379464" y="660692"/>
                    </a:cubicBezTo>
                    <a:cubicBezTo>
                      <a:pt x="389646" y="658473"/>
                      <a:pt x="399704" y="655710"/>
                      <a:pt x="409601" y="652434"/>
                    </a:cubicBezTo>
                    <a:cubicBezTo>
                      <a:pt x="412506" y="651453"/>
                      <a:pt x="415745" y="650586"/>
                      <a:pt x="418468" y="649557"/>
                    </a:cubicBezTo>
                    <a:cubicBezTo>
                      <a:pt x="427022" y="646347"/>
                      <a:pt x="435309" y="642471"/>
                      <a:pt x="443262" y="637965"/>
                    </a:cubicBezTo>
                    <a:cubicBezTo>
                      <a:pt x="446224" y="636299"/>
                      <a:pt x="448844" y="634517"/>
                      <a:pt x="451530" y="632755"/>
                    </a:cubicBezTo>
                    <a:cubicBezTo>
                      <a:pt x="456473" y="629564"/>
                      <a:pt x="461169" y="626002"/>
                      <a:pt x="465579" y="622116"/>
                    </a:cubicBezTo>
                    <a:cubicBezTo>
                      <a:pt x="466551" y="621259"/>
                      <a:pt x="467617" y="620430"/>
                      <a:pt x="468542" y="619554"/>
                    </a:cubicBezTo>
                    <a:cubicBezTo>
                      <a:pt x="480600" y="607352"/>
                      <a:pt x="489287" y="592236"/>
                      <a:pt x="493764" y="575672"/>
                    </a:cubicBezTo>
                    <a:cubicBezTo>
                      <a:pt x="495411" y="571462"/>
                      <a:pt x="497393" y="567395"/>
                      <a:pt x="499688" y="563499"/>
                    </a:cubicBezTo>
                    <a:cubicBezTo>
                      <a:pt x="503650" y="542230"/>
                      <a:pt x="505270" y="520589"/>
                      <a:pt x="504517" y="498957"/>
                    </a:cubicBezTo>
                    <a:cubicBezTo>
                      <a:pt x="485868" y="287436"/>
                      <a:pt x="361518" y="99698"/>
                      <a:pt x="174038" y="0"/>
                    </a:cubicBezTo>
                    <a:cubicBezTo>
                      <a:pt x="174676" y="7372"/>
                      <a:pt x="174943" y="15707"/>
                      <a:pt x="175438" y="23489"/>
                    </a:cubicBezTo>
                    <a:cubicBezTo>
                      <a:pt x="175724" y="27822"/>
                      <a:pt x="175981" y="32090"/>
                      <a:pt x="176210" y="36471"/>
                    </a:cubicBezTo>
                    <a:cubicBezTo>
                      <a:pt x="176867" y="49444"/>
                      <a:pt x="177133" y="62779"/>
                      <a:pt x="177238" y="76600"/>
                    </a:cubicBezTo>
                    <a:lnTo>
                      <a:pt x="177343" y="80610"/>
                    </a:lnTo>
                    <a:cubicBezTo>
                      <a:pt x="177362" y="81591"/>
                      <a:pt x="177800" y="82544"/>
                      <a:pt x="177781" y="83515"/>
                    </a:cubicBezTo>
                    <a:lnTo>
                      <a:pt x="177458" y="84944"/>
                    </a:lnTo>
                    <a:cubicBezTo>
                      <a:pt x="177467" y="87125"/>
                      <a:pt x="177629" y="89202"/>
                      <a:pt x="177619" y="91392"/>
                    </a:cubicBezTo>
                    <a:lnTo>
                      <a:pt x="177648" y="91516"/>
                    </a:lnTo>
                    <a:lnTo>
                      <a:pt x="177648" y="92231"/>
                    </a:lnTo>
                    <a:cubicBezTo>
                      <a:pt x="177629" y="95107"/>
                      <a:pt x="177496" y="97993"/>
                      <a:pt x="177448" y="100879"/>
                    </a:cubicBezTo>
                    <a:lnTo>
                      <a:pt x="177267" y="108775"/>
                    </a:lnTo>
                    <a:lnTo>
                      <a:pt x="177162" y="113347"/>
                    </a:lnTo>
                    <a:lnTo>
                      <a:pt x="177086" y="116681"/>
                    </a:lnTo>
                    <a:cubicBezTo>
                      <a:pt x="176829" y="123311"/>
                      <a:pt x="176534" y="129949"/>
                      <a:pt x="176105" y="136579"/>
                    </a:cubicBezTo>
                    <a:cubicBezTo>
                      <a:pt x="176076" y="137236"/>
                      <a:pt x="175686" y="137750"/>
                      <a:pt x="175638" y="138398"/>
                    </a:cubicBezTo>
                    <a:cubicBezTo>
                      <a:pt x="174962" y="149781"/>
                      <a:pt x="174228" y="161068"/>
                      <a:pt x="173038" y="172517"/>
                    </a:cubicBezTo>
                    <a:lnTo>
                      <a:pt x="172676" y="175470"/>
                    </a:lnTo>
                    <a:lnTo>
                      <a:pt x="172533" y="176803"/>
                    </a:lnTo>
                    <a:cubicBezTo>
                      <a:pt x="171723" y="183604"/>
                      <a:pt x="170828" y="190414"/>
                      <a:pt x="169895" y="197215"/>
                    </a:cubicBezTo>
                    <a:lnTo>
                      <a:pt x="169857" y="197472"/>
                    </a:lnTo>
                    <a:lnTo>
                      <a:pt x="169857" y="197558"/>
                    </a:lnTo>
                    <a:lnTo>
                      <a:pt x="169399" y="198930"/>
                    </a:lnTo>
                    <a:cubicBezTo>
                      <a:pt x="168494" y="205245"/>
                      <a:pt x="167875" y="211550"/>
                      <a:pt x="166789" y="217856"/>
                    </a:cubicBezTo>
                    <a:lnTo>
                      <a:pt x="166799" y="218056"/>
                    </a:lnTo>
                    <a:lnTo>
                      <a:pt x="166770" y="218056"/>
                    </a:lnTo>
                    <a:cubicBezTo>
                      <a:pt x="164456" y="231743"/>
                      <a:pt x="161141" y="245202"/>
                      <a:pt x="157865" y="25873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57" name="Freeform: Shape 256">
                <a:extLst>
                  <a:ext uri="{FF2B5EF4-FFF2-40B4-BE49-F238E27FC236}">
                    <a16:creationId xmlns:a16="http://schemas.microsoft.com/office/drawing/2014/main" id="{07F3EEEE-6336-C583-3706-E13527919816}"/>
                  </a:ext>
                </a:extLst>
              </p:cNvPr>
              <p:cNvSpPr/>
              <p:nvPr/>
            </p:nvSpPr>
            <p:spPr>
              <a:xfrm>
                <a:off x="5768043" y="2035618"/>
                <a:ext cx="1511014" cy="957945"/>
              </a:xfrm>
              <a:custGeom>
                <a:avLst/>
                <a:gdLst>
                  <a:gd name="connsiteX0" fmla="*/ 838344 w 1511014"/>
                  <a:gd name="connsiteY0" fmla="*/ 7132 h 957945"/>
                  <a:gd name="connsiteX1" fmla="*/ 771355 w 1511014"/>
                  <a:gd name="connsiteY1" fmla="*/ 15771 h 957945"/>
                  <a:gd name="connsiteX2" fmla="*/ 747076 w 1511014"/>
                  <a:gd name="connsiteY2" fmla="*/ 19686 h 957945"/>
                  <a:gd name="connsiteX3" fmla="*/ 691031 w 1511014"/>
                  <a:gd name="connsiteY3" fmla="*/ 32440 h 957945"/>
                  <a:gd name="connsiteX4" fmla="*/ 658255 w 1511014"/>
                  <a:gd name="connsiteY4" fmla="*/ 41565 h 957945"/>
                  <a:gd name="connsiteX5" fmla="*/ 606830 w 1511014"/>
                  <a:gd name="connsiteY5" fmla="*/ 59824 h 957945"/>
                  <a:gd name="connsiteX6" fmla="*/ 573635 w 1511014"/>
                  <a:gd name="connsiteY6" fmla="*/ 74007 h 957945"/>
                  <a:gd name="connsiteX7" fmla="*/ 519714 w 1511014"/>
                  <a:gd name="connsiteY7" fmla="*/ 101515 h 957945"/>
                  <a:gd name="connsiteX8" fmla="*/ 493758 w 1511014"/>
                  <a:gd name="connsiteY8" fmla="*/ 117298 h 957945"/>
                  <a:gd name="connsiteX9" fmla="*/ 431808 w 1511014"/>
                  <a:gd name="connsiteY9" fmla="*/ 160084 h 957945"/>
                  <a:gd name="connsiteX10" fmla="*/ 418349 w 1511014"/>
                  <a:gd name="connsiteY10" fmla="*/ 171133 h 957945"/>
                  <a:gd name="connsiteX11" fmla="*/ 346026 w 1511014"/>
                  <a:gd name="connsiteY11" fmla="*/ 235703 h 957945"/>
                  <a:gd name="connsiteX12" fmla="*/ 345911 w 1511014"/>
                  <a:gd name="connsiteY12" fmla="*/ 235818 h 957945"/>
                  <a:gd name="connsiteX13" fmla="*/ 277836 w 1511014"/>
                  <a:gd name="connsiteY13" fmla="*/ 308531 h 957945"/>
                  <a:gd name="connsiteX14" fmla="*/ 271350 w 1511014"/>
                  <a:gd name="connsiteY14" fmla="*/ 315837 h 957945"/>
                  <a:gd name="connsiteX15" fmla="*/ 104024 w 1511014"/>
                  <a:gd name="connsiteY15" fmla="*/ 543989 h 957945"/>
                  <a:gd name="connsiteX16" fmla="*/ 100671 w 1511014"/>
                  <a:gd name="connsiteY16" fmla="*/ 549524 h 957945"/>
                  <a:gd name="connsiteX17" fmla="*/ 65600 w 1511014"/>
                  <a:gd name="connsiteY17" fmla="*/ 612636 h 957945"/>
                  <a:gd name="connsiteX18" fmla="*/ 58304 w 1511014"/>
                  <a:gd name="connsiteY18" fmla="*/ 626990 h 957945"/>
                  <a:gd name="connsiteX19" fmla="*/ 32424 w 1511014"/>
                  <a:gd name="connsiteY19" fmla="*/ 682931 h 957945"/>
                  <a:gd name="connsiteX20" fmla="*/ 29996 w 1511014"/>
                  <a:gd name="connsiteY20" fmla="*/ 688912 h 957945"/>
                  <a:gd name="connsiteX21" fmla="*/ 1582 w 1511014"/>
                  <a:gd name="connsiteY21" fmla="*/ 791097 h 957945"/>
                  <a:gd name="connsiteX22" fmla="*/ 77 w 1511014"/>
                  <a:gd name="connsiteY22" fmla="*/ 796507 h 957945"/>
                  <a:gd name="connsiteX23" fmla="*/ 230 w 1511014"/>
                  <a:gd name="connsiteY23" fmla="*/ 805689 h 957945"/>
                  <a:gd name="connsiteX24" fmla="*/ 34425 w 1511014"/>
                  <a:gd name="connsiteY24" fmla="*/ 836502 h 957945"/>
                  <a:gd name="connsiteX25" fmla="*/ 220553 w 1511014"/>
                  <a:gd name="connsiteY25" fmla="*/ 916903 h 957945"/>
                  <a:gd name="connsiteX26" fmla="*/ 237117 w 1511014"/>
                  <a:gd name="connsiteY26" fmla="*/ 921780 h 957945"/>
                  <a:gd name="connsiteX27" fmla="*/ 278541 w 1511014"/>
                  <a:gd name="connsiteY27" fmla="*/ 932705 h 957945"/>
                  <a:gd name="connsiteX28" fmla="*/ 303925 w 1511014"/>
                  <a:gd name="connsiteY28" fmla="*/ 938486 h 957945"/>
                  <a:gd name="connsiteX29" fmla="*/ 340244 w 1511014"/>
                  <a:gd name="connsiteY29" fmla="*/ 945830 h 957945"/>
                  <a:gd name="connsiteX30" fmla="*/ 371943 w 1511014"/>
                  <a:gd name="connsiteY30" fmla="*/ 950669 h 957945"/>
                  <a:gd name="connsiteX31" fmla="*/ 400909 w 1511014"/>
                  <a:gd name="connsiteY31" fmla="*/ 954565 h 957945"/>
                  <a:gd name="connsiteX32" fmla="*/ 458592 w 1511014"/>
                  <a:gd name="connsiteY32" fmla="*/ 957946 h 957945"/>
                  <a:gd name="connsiteX33" fmla="*/ 623203 w 1511014"/>
                  <a:gd name="connsiteY33" fmla="*/ 952907 h 957945"/>
                  <a:gd name="connsiteX34" fmla="*/ 643177 w 1511014"/>
                  <a:gd name="connsiteY34" fmla="*/ 951850 h 957945"/>
                  <a:gd name="connsiteX35" fmla="*/ 783823 w 1511014"/>
                  <a:gd name="connsiteY35" fmla="*/ 937648 h 957945"/>
                  <a:gd name="connsiteX36" fmla="*/ 798110 w 1511014"/>
                  <a:gd name="connsiteY36" fmla="*/ 935648 h 957945"/>
                  <a:gd name="connsiteX37" fmla="*/ 798682 w 1511014"/>
                  <a:gd name="connsiteY37" fmla="*/ 935000 h 957945"/>
                  <a:gd name="connsiteX38" fmla="*/ 798768 w 1511014"/>
                  <a:gd name="connsiteY38" fmla="*/ 934819 h 957945"/>
                  <a:gd name="connsiteX39" fmla="*/ 799282 w 1511014"/>
                  <a:gd name="connsiteY39" fmla="*/ 934238 h 957945"/>
                  <a:gd name="connsiteX40" fmla="*/ 831124 w 1511014"/>
                  <a:gd name="connsiteY40" fmla="*/ 897862 h 957945"/>
                  <a:gd name="connsiteX41" fmla="*/ 832486 w 1511014"/>
                  <a:gd name="connsiteY41" fmla="*/ 896291 h 957945"/>
                  <a:gd name="connsiteX42" fmla="*/ 832867 w 1511014"/>
                  <a:gd name="connsiteY42" fmla="*/ 895814 h 957945"/>
                  <a:gd name="connsiteX43" fmla="*/ 864709 w 1511014"/>
                  <a:gd name="connsiteY43" fmla="*/ 853523 h 957945"/>
                  <a:gd name="connsiteX44" fmla="*/ 872787 w 1511014"/>
                  <a:gd name="connsiteY44" fmla="*/ 838722 h 957945"/>
                  <a:gd name="connsiteX45" fmla="*/ 890198 w 1511014"/>
                  <a:gd name="connsiteY45" fmla="*/ 798583 h 957945"/>
                  <a:gd name="connsiteX46" fmla="*/ 892970 w 1511014"/>
                  <a:gd name="connsiteY46" fmla="*/ 790849 h 957945"/>
                  <a:gd name="connsiteX47" fmla="*/ 894637 w 1511014"/>
                  <a:gd name="connsiteY47" fmla="*/ 785743 h 957945"/>
                  <a:gd name="connsiteX48" fmla="*/ 907581 w 1511014"/>
                  <a:gd name="connsiteY48" fmla="*/ 731375 h 957945"/>
                  <a:gd name="connsiteX49" fmla="*/ 908162 w 1511014"/>
                  <a:gd name="connsiteY49" fmla="*/ 728412 h 957945"/>
                  <a:gd name="connsiteX50" fmla="*/ 914449 w 1511014"/>
                  <a:gd name="connsiteY50" fmla="*/ 668776 h 957945"/>
                  <a:gd name="connsiteX51" fmla="*/ 914859 w 1511014"/>
                  <a:gd name="connsiteY51" fmla="*/ 659452 h 957945"/>
                  <a:gd name="connsiteX52" fmla="*/ 915220 w 1511014"/>
                  <a:gd name="connsiteY52" fmla="*/ 611207 h 957945"/>
                  <a:gd name="connsiteX53" fmla="*/ 914230 w 1511014"/>
                  <a:gd name="connsiteY53" fmla="*/ 587433 h 957945"/>
                  <a:gd name="connsiteX54" fmla="*/ 912744 w 1511014"/>
                  <a:gd name="connsiteY54" fmla="*/ 566173 h 957945"/>
                  <a:gd name="connsiteX55" fmla="*/ 910353 w 1511014"/>
                  <a:gd name="connsiteY55" fmla="*/ 539951 h 957945"/>
                  <a:gd name="connsiteX56" fmla="*/ 895218 w 1511014"/>
                  <a:gd name="connsiteY56" fmla="*/ 449720 h 957945"/>
                  <a:gd name="connsiteX57" fmla="*/ 896028 w 1511014"/>
                  <a:gd name="connsiteY57" fmla="*/ 418955 h 957945"/>
                  <a:gd name="connsiteX58" fmla="*/ 897885 w 1511014"/>
                  <a:gd name="connsiteY58" fmla="*/ 413240 h 957945"/>
                  <a:gd name="connsiteX59" fmla="*/ 910506 w 1511014"/>
                  <a:gd name="connsiteY59" fmla="*/ 386284 h 957945"/>
                  <a:gd name="connsiteX60" fmla="*/ 912620 w 1511014"/>
                  <a:gd name="connsiteY60" fmla="*/ 381779 h 957945"/>
                  <a:gd name="connsiteX61" fmla="*/ 915430 w 1511014"/>
                  <a:gd name="connsiteY61" fmla="*/ 379502 h 957945"/>
                  <a:gd name="connsiteX62" fmla="*/ 942167 w 1511014"/>
                  <a:gd name="connsiteY62" fmla="*/ 357538 h 957945"/>
                  <a:gd name="connsiteX63" fmla="*/ 942929 w 1511014"/>
                  <a:gd name="connsiteY63" fmla="*/ 357261 h 957945"/>
                  <a:gd name="connsiteX64" fmla="*/ 943329 w 1511014"/>
                  <a:gd name="connsiteY64" fmla="*/ 357118 h 957945"/>
                  <a:gd name="connsiteX65" fmla="*/ 1366753 w 1511014"/>
                  <a:gd name="connsiteY65" fmla="*/ 321990 h 957945"/>
                  <a:gd name="connsiteX66" fmla="*/ 1497427 w 1511014"/>
                  <a:gd name="connsiteY66" fmla="*/ 253105 h 957945"/>
                  <a:gd name="connsiteX67" fmla="*/ 1501722 w 1511014"/>
                  <a:gd name="connsiteY67" fmla="*/ 149007 h 957945"/>
                  <a:gd name="connsiteX68" fmla="*/ 1425608 w 1511014"/>
                  <a:gd name="connsiteY68" fmla="*/ 76207 h 957945"/>
                  <a:gd name="connsiteX69" fmla="*/ 1068211 w 1511014"/>
                  <a:gd name="connsiteY69" fmla="*/ 7 h 957945"/>
                  <a:gd name="connsiteX70" fmla="*/ 1021901 w 1511014"/>
                  <a:gd name="connsiteY70" fmla="*/ 64 h 957945"/>
                  <a:gd name="connsiteX71" fmla="*/ 1021739 w 1511014"/>
                  <a:gd name="connsiteY71" fmla="*/ 93 h 957945"/>
                  <a:gd name="connsiteX72" fmla="*/ 848831 w 1511014"/>
                  <a:gd name="connsiteY72" fmla="*/ 6322 h 957945"/>
                  <a:gd name="connsiteX73" fmla="*/ 838344 w 1511014"/>
                  <a:gd name="connsiteY73" fmla="*/ 7132 h 957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1511014" h="957945">
                    <a:moveTo>
                      <a:pt x="838344" y="7132"/>
                    </a:moveTo>
                    <a:cubicBezTo>
                      <a:pt x="815703" y="9199"/>
                      <a:pt x="793491" y="12333"/>
                      <a:pt x="771355" y="15771"/>
                    </a:cubicBezTo>
                    <a:cubicBezTo>
                      <a:pt x="763258" y="17057"/>
                      <a:pt x="755153" y="18181"/>
                      <a:pt x="747076" y="19686"/>
                    </a:cubicBezTo>
                    <a:cubicBezTo>
                      <a:pt x="728226" y="23143"/>
                      <a:pt x="709604" y="27658"/>
                      <a:pt x="691031" y="32440"/>
                    </a:cubicBezTo>
                    <a:cubicBezTo>
                      <a:pt x="680096" y="35297"/>
                      <a:pt x="669161" y="38183"/>
                      <a:pt x="658255" y="41565"/>
                    </a:cubicBezTo>
                    <a:cubicBezTo>
                      <a:pt x="641024" y="46861"/>
                      <a:pt x="623898" y="53071"/>
                      <a:pt x="606830" y="59824"/>
                    </a:cubicBezTo>
                    <a:cubicBezTo>
                      <a:pt x="595752" y="64225"/>
                      <a:pt x="584684" y="68959"/>
                      <a:pt x="573635" y="74007"/>
                    </a:cubicBezTo>
                    <a:cubicBezTo>
                      <a:pt x="555614" y="82265"/>
                      <a:pt x="537640" y="91285"/>
                      <a:pt x="519714" y="101515"/>
                    </a:cubicBezTo>
                    <a:cubicBezTo>
                      <a:pt x="511056" y="106420"/>
                      <a:pt x="502407" y="111897"/>
                      <a:pt x="493758" y="117298"/>
                    </a:cubicBezTo>
                    <a:cubicBezTo>
                      <a:pt x="472403" y="130519"/>
                      <a:pt x="451724" y="144797"/>
                      <a:pt x="431808" y="160084"/>
                    </a:cubicBezTo>
                    <a:cubicBezTo>
                      <a:pt x="427321" y="163542"/>
                      <a:pt x="422835" y="167523"/>
                      <a:pt x="418349" y="171133"/>
                    </a:cubicBezTo>
                    <a:cubicBezTo>
                      <a:pt x="393117" y="191364"/>
                      <a:pt x="368981" y="212920"/>
                      <a:pt x="346026" y="235703"/>
                    </a:cubicBezTo>
                    <a:lnTo>
                      <a:pt x="345911" y="235818"/>
                    </a:lnTo>
                    <a:cubicBezTo>
                      <a:pt x="322203" y="259535"/>
                      <a:pt x="299591" y="283909"/>
                      <a:pt x="277836" y="308531"/>
                    </a:cubicBezTo>
                    <a:cubicBezTo>
                      <a:pt x="275674" y="310970"/>
                      <a:pt x="273483" y="313399"/>
                      <a:pt x="271350" y="315837"/>
                    </a:cubicBezTo>
                    <a:cubicBezTo>
                      <a:pt x="209094" y="386913"/>
                      <a:pt x="153106" y="463246"/>
                      <a:pt x="104024" y="543989"/>
                    </a:cubicBezTo>
                    <a:lnTo>
                      <a:pt x="100671" y="549524"/>
                    </a:lnTo>
                    <a:cubicBezTo>
                      <a:pt x="87717" y="571231"/>
                      <a:pt x="76192" y="592234"/>
                      <a:pt x="65600" y="612636"/>
                    </a:cubicBezTo>
                    <a:cubicBezTo>
                      <a:pt x="63095" y="617484"/>
                      <a:pt x="60675" y="622256"/>
                      <a:pt x="58304" y="626990"/>
                    </a:cubicBezTo>
                    <a:cubicBezTo>
                      <a:pt x="48588" y="646421"/>
                      <a:pt x="39749" y="665262"/>
                      <a:pt x="32424" y="682931"/>
                    </a:cubicBezTo>
                    <a:cubicBezTo>
                      <a:pt x="31567" y="684979"/>
                      <a:pt x="30834" y="686903"/>
                      <a:pt x="29996" y="688912"/>
                    </a:cubicBezTo>
                    <a:cubicBezTo>
                      <a:pt x="15727" y="721459"/>
                      <a:pt x="6164" y="755864"/>
                      <a:pt x="1582" y="791097"/>
                    </a:cubicBezTo>
                    <a:cubicBezTo>
                      <a:pt x="1421" y="793030"/>
                      <a:pt x="363" y="794611"/>
                      <a:pt x="77" y="796507"/>
                    </a:cubicBezTo>
                    <a:cubicBezTo>
                      <a:pt x="-65" y="799564"/>
                      <a:pt x="-8" y="802631"/>
                      <a:pt x="230" y="805689"/>
                    </a:cubicBezTo>
                    <a:cubicBezTo>
                      <a:pt x="12336" y="815147"/>
                      <a:pt x="23757" y="825444"/>
                      <a:pt x="34425" y="836502"/>
                    </a:cubicBezTo>
                    <a:cubicBezTo>
                      <a:pt x="92699" y="871287"/>
                      <a:pt x="155278" y="898319"/>
                      <a:pt x="220553" y="916903"/>
                    </a:cubicBezTo>
                    <a:cubicBezTo>
                      <a:pt x="226058" y="918560"/>
                      <a:pt x="231545" y="920198"/>
                      <a:pt x="237117" y="921780"/>
                    </a:cubicBezTo>
                    <a:cubicBezTo>
                      <a:pt x="250890" y="925685"/>
                      <a:pt x="264701" y="929323"/>
                      <a:pt x="278541" y="932705"/>
                    </a:cubicBezTo>
                    <a:cubicBezTo>
                      <a:pt x="286999" y="934762"/>
                      <a:pt x="295457" y="936648"/>
                      <a:pt x="303925" y="938486"/>
                    </a:cubicBezTo>
                    <a:cubicBezTo>
                      <a:pt x="316117" y="941153"/>
                      <a:pt x="328252" y="943678"/>
                      <a:pt x="340244" y="945830"/>
                    </a:cubicBezTo>
                    <a:cubicBezTo>
                      <a:pt x="350931" y="947735"/>
                      <a:pt x="361427" y="949192"/>
                      <a:pt x="371943" y="950669"/>
                    </a:cubicBezTo>
                    <a:cubicBezTo>
                      <a:pt x="381668" y="952050"/>
                      <a:pt x="391517" y="953593"/>
                      <a:pt x="400909" y="954565"/>
                    </a:cubicBezTo>
                    <a:cubicBezTo>
                      <a:pt x="420787" y="956574"/>
                      <a:pt x="440275" y="957946"/>
                      <a:pt x="458592" y="957946"/>
                    </a:cubicBezTo>
                    <a:cubicBezTo>
                      <a:pt x="515961" y="957946"/>
                      <a:pt x="570520" y="956003"/>
                      <a:pt x="623203" y="952907"/>
                    </a:cubicBezTo>
                    <a:cubicBezTo>
                      <a:pt x="629813" y="952517"/>
                      <a:pt x="636643" y="952288"/>
                      <a:pt x="643177" y="951850"/>
                    </a:cubicBezTo>
                    <a:cubicBezTo>
                      <a:pt x="692488" y="948554"/>
                      <a:pt x="739170" y="943668"/>
                      <a:pt x="783823" y="937648"/>
                    </a:cubicBezTo>
                    <a:cubicBezTo>
                      <a:pt x="788614" y="936991"/>
                      <a:pt x="793377" y="936334"/>
                      <a:pt x="798110" y="935648"/>
                    </a:cubicBezTo>
                    <a:lnTo>
                      <a:pt x="798682" y="935000"/>
                    </a:lnTo>
                    <a:lnTo>
                      <a:pt x="798768" y="934819"/>
                    </a:lnTo>
                    <a:lnTo>
                      <a:pt x="799282" y="934238"/>
                    </a:lnTo>
                    <a:cubicBezTo>
                      <a:pt x="809150" y="921475"/>
                      <a:pt x="819780" y="909330"/>
                      <a:pt x="831124" y="897862"/>
                    </a:cubicBezTo>
                    <a:lnTo>
                      <a:pt x="832486" y="896291"/>
                    </a:lnTo>
                    <a:lnTo>
                      <a:pt x="832867" y="895814"/>
                    </a:lnTo>
                    <a:cubicBezTo>
                      <a:pt x="845135" y="883041"/>
                      <a:pt x="855823" y="868840"/>
                      <a:pt x="864709" y="853523"/>
                    </a:cubicBezTo>
                    <a:cubicBezTo>
                      <a:pt x="867634" y="848742"/>
                      <a:pt x="870167" y="843713"/>
                      <a:pt x="872787" y="838722"/>
                    </a:cubicBezTo>
                    <a:cubicBezTo>
                      <a:pt x="879540" y="825777"/>
                      <a:pt x="885359" y="812366"/>
                      <a:pt x="890198" y="798583"/>
                    </a:cubicBezTo>
                    <a:cubicBezTo>
                      <a:pt x="891113" y="796002"/>
                      <a:pt x="892113" y="793449"/>
                      <a:pt x="892970" y="790849"/>
                    </a:cubicBezTo>
                    <a:cubicBezTo>
                      <a:pt x="893523" y="789144"/>
                      <a:pt x="894113" y="787458"/>
                      <a:pt x="894637" y="785743"/>
                    </a:cubicBezTo>
                    <a:cubicBezTo>
                      <a:pt x="900123" y="767922"/>
                      <a:pt x="904448" y="749758"/>
                      <a:pt x="907581" y="731375"/>
                    </a:cubicBezTo>
                    <a:lnTo>
                      <a:pt x="908162" y="728412"/>
                    </a:lnTo>
                    <a:cubicBezTo>
                      <a:pt x="911287" y="708658"/>
                      <a:pt x="913392" y="688750"/>
                      <a:pt x="914449" y="668776"/>
                    </a:cubicBezTo>
                    <a:cubicBezTo>
                      <a:pt x="914611" y="665652"/>
                      <a:pt x="914725" y="662557"/>
                      <a:pt x="914859" y="659452"/>
                    </a:cubicBezTo>
                    <a:cubicBezTo>
                      <a:pt x="915563" y="643078"/>
                      <a:pt x="915592" y="626981"/>
                      <a:pt x="915220" y="611207"/>
                    </a:cubicBezTo>
                    <a:cubicBezTo>
                      <a:pt x="914982" y="603073"/>
                      <a:pt x="914677" y="595120"/>
                      <a:pt x="914230" y="587433"/>
                    </a:cubicBezTo>
                    <a:cubicBezTo>
                      <a:pt x="913839" y="580156"/>
                      <a:pt x="913296" y="573174"/>
                      <a:pt x="912744" y="566173"/>
                    </a:cubicBezTo>
                    <a:cubicBezTo>
                      <a:pt x="911992" y="557162"/>
                      <a:pt x="911258" y="547933"/>
                      <a:pt x="910353" y="539951"/>
                    </a:cubicBezTo>
                    <a:lnTo>
                      <a:pt x="895218" y="449720"/>
                    </a:lnTo>
                    <a:cubicBezTo>
                      <a:pt x="893637" y="439500"/>
                      <a:pt x="893913" y="429080"/>
                      <a:pt x="896028" y="418955"/>
                    </a:cubicBezTo>
                    <a:cubicBezTo>
                      <a:pt x="896418" y="416945"/>
                      <a:pt x="897351" y="415211"/>
                      <a:pt x="897885" y="413240"/>
                    </a:cubicBezTo>
                    <a:cubicBezTo>
                      <a:pt x="900485" y="403591"/>
                      <a:pt x="904762" y="394466"/>
                      <a:pt x="910506" y="386284"/>
                    </a:cubicBezTo>
                    <a:cubicBezTo>
                      <a:pt x="911467" y="384893"/>
                      <a:pt x="911563" y="383112"/>
                      <a:pt x="912620" y="381779"/>
                    </a:cubicBezTo>
                    <a:cubicBezTo>
                      <a:pt x="913382" y="380807"/>
                      <a:pt x="914630" y="380436"/>
                      <a:pt x="915430" y="379502"/>
                    </a:cubicBezTo>
                    <a:cubicBezTo>
                      <a:pt x="922755" y="370434"/>
                      <a:pt x="931851" y="362957"/>
                      <a:pt x="942167" y="357538"/>
                    </a:cubicBezTo>
                    <a:lnTo>
                      <a:pt x="942929" y="357261"/>
                    </a:lnTo>
                    <a:lnTo>
                      <a:pt x="943329" y="357118"/>
                    </a:lnTo>
                    <a:cubicBezTo>
                      <a:pt x="1078222" y="305245"/>
                      <a:pt x="1225145" y="293063"/>
                      <a:pt x="1366753" y="321990"/>
                    </a:cubicBezTo>
                    <a:cubicBezTo>
                      <a:pt x="1420560" y="329353"/>
                      <a:pt x="1473090" y="301654"/>
                      <a:pt x="1497427" y="253105"/>
                    </a:cubicBezTo>
                    <a:cubicBezTo>
                      <a:pt x="1513905" y="220673"/>
                      <a:pt x="1515467" y="182687"/>
                      <a:pt x="1501722" y="149007"/>
                    </a:cubicBezTo>
                    <a:cubicBezTo>
                      <a:pt x="1488130" y="114831"/>
                      <a:pt x="1460346" y="88256"/>
                      <a:pt x="1425608" y="76207"/>
                    </a:cubicBezTo>
                    <a:cubicBezTo>
                      <a:pt x="1311356" y="31716"/>
                      <a:pt x="1190674" y="5979"/>
                      <a:pt x="1068211" y="7"/>
                    </a:cubicBezTo>
                    <a:cubicBezTo>
                      <a:pt x="1052723" y="-12"/>
                      <a:pt x="1037283" y="7"/>
                      <a:pt x="1021901" y="64"/>
                    </a:cubicBezTo>
                    <a:lnTo>
                      <a:pt x="1021739" y="93"/>
                    </a:lnTo>
                    <a:cubicBezTo>
                      <a:pt x="961912" y="293"/>
                      <a:pt x="904581" y="1674"/>
                      <a:pt x="848831" y="6322"/>
                    </a:cubicBezTo>
                    <a:cubicBezTo>
                      <a:pt x="845317" y="6627"/>
                      <a:pt x="841821" y="6808"/>
                      <a:pt x="838344" y="713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58" name="Freeform: Shape 257">
                <a:extLst>
                  <a:ext uri="{FF2B5EF4-FFF2-40B4-BE49-F238E27FC236}">
                    <a16:creationId xmlns:a16="http://schemas.microsoft.com/office/drawing/2014/main" id="{D5BD3D78-A81D-C2D7-39B2-536046982BEE}"/>
                  </a:ext>
                </a:extLst>
              </p:cNvPr>
              <p:cNvSpPr/>
              <p:nvPr/>
            </p:nvSpPr>
            <p:spPr>
              <a:xfrm>
                <a:off x="4504686" y="990600"/>
                <a:ext cx="676913" cy="1638652"/>
              </a:xfrm>
              <a:custGeom>
                <a:avLst/>
                <a:gdLst>
                  <a:gd name="connsiteX0" fmla="*/ 241487 w 676913"/>
                  <a:gd name="connsiteY0" fmla="*/ 1638653 h 1638652"/>
                  <a:gd name="connsiteX1" fmla="*/ 556803 w 676913"/>
                  <a:gd name="connsiteY1" fmla="*/ 1555623 h 1638652"/>
                  <a:gd name="connsiteX2" fmla="*/ 676913 w 676913"/>
                  <a:gd name="connsiteY2" fmla="*/ 1510894 h 1638652"/>
                  <a:gd name="connsiteX3" fmla="*/ 676913 w 676913"/>
                  <a:gd name="connsiteY3" fmla="*/ 609600 h 1638652"/>
                  <a:gd name="connsiteX4" fmla="*/ 544544 w 676913"/>
                  <a:gd name="connsiteY4" fmla="*/ 117615 h 1638652"/>
                  <a:gd name="connsiteX5" fmla="*/ 341967 w 676913"/>
                  <a:gd name="connsiteY5" fmla="*/ 0 h 1638652"/>
                  <a:gd name="connsiteX6" fmla="*/ 0 w 676913"/>
                  <a:gd name="connsiteY6" fmla="*/ 0 h 1638652"/>
                  <a:gd name="connsiteX7" fmla="*/ 241487 w 676913"/>
                  <a:gd name="connsiteY7" fmla="*/ 609600 h 1638652"/>
                  <a:gd name="connsiteX8" fmla="*/ 241487 w 676913"/>
                  <a:gd name="connsiteY8" fmla="*/ 1638653 h 1638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76913" h="1638652">
                    <a:moveTo>
                      <a:pt x="241487" y="1638653"/>
                    </a:moveTo>
                    <a:cubicBezTo>
                      <a:pt x="334223" y="1576207"/>
                      <a:pt x="445341" y="1546946"/>
                      <a:pt x="556803" y="1555623"/>
                    </a:cubicBezTo>
                    <a:cubicBezTo>
                      <a:pt x="593446" y="1539850"/>
                      <a:pt x="632803" y="1525191"/>
                      <a:pt x="676913" y="1510894"/>
                    </a:cubicBezTo>
                    <a:lnTo>
                      <a:pt x="676913" y="609600"/>
                    </a:lnTo>
                    <a:cubicBezTo>
                      <a:pt x="676761" y="436826"/>
                      <a:pt x="631107" y="267138"/>
                      <a:pt x="544544" y="117615"/>
                    </a:cubicBezTo>
                    <a:cubicBezTo>
                      <a:pt x="502730" y="45187"/>
                      <a:pt x="425596" y="410"/>
                      <a:pt x="341967" y="0"/>
                    </a:cubicBezTo>
                    <a:lnTo>
                      <a:pt x="0" y="0"/>
                    </a:lnTo>
                    <a:cubicBezTo>
                      <a:pt x="109156" y="153333"/>
                      <a:pt x="241487" y="378276"/>
                      <a:pt x="241487" y="609600"/>
                    </a:cubicBezTo>
                    <a:lnTo>
                      <a:pt x="241487" y="163865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id="{4AF85050-0D58-7181-D6B7-D725E36C99A3}"/>
                  </a:ext>
                </a:extLst>
              </p:cNvPr>
              <p:cNvSpPr/>
              <p:nvPr/>
            </p:nvSpPr>
            <p:spPr>
              <a:xfrm>
                <a:off x="4746174" y="5252399"/>
                <a:ext cx="435425" cy="615000"/>
              </a:xfrm>
              <a:custGeom>
                <a:avLst/>
                <a:gdLst>
                  <a:gd name="connsiteX0" fmla="*/ 0 w 435425"/>
                  <a:gd name="connsiteY0" fmla="*/ 0 h 615000"/>
                  <a:gd name="connsiteX1" fmla="*/ 0 w 435425"/>
                  <a:gd name="connsiteY1" fmla="*/ 397288 h 615000"/>
                  <a:gd name="connsiteX2" fmla="*/ 217713 w 435425"/>
                  <a:gd name="connsiteY2" fmla="*/ 615001 h 615000"/>
                  <a:gd name="connsiteX3" fmla="*/ 435426 w 435425"/>
                  <a:gd name="connsiteY3" fmla="*/ 397288 h 615000"/>
                  <a:gd name="connsiteX4" fmla="*/ 435426 w 435425"/>
                  <a:gd name="connsiteY4" fmla="*/ 348520 h 615000"/>
                  <a:gd name="connsiteX5" fmla="*/ 0 w 435425"/>
                  <a:gd name="connsiteY5" fmla="*/ 0 h 61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425" h="615000">
                    <a:moveTo>
                      <a:pt x="0" y="0"/>
                    </a:moveTo>
                    <a:lnTo>
                      <a:pt x="0" y="397288"/>
                    </a:lnTo>
                    <a:cubicBezTo>
                      <a:pt x="124" y="517474"/>
                      <a:pt x="97526" y="614877"/>
                      <a:pt x="217713" y="615001"/>
                    </a:cubicBezTo>
                    <a:cubicBezTo>
                      <a:pt x="337899" y="614877"/>
                      <a:pt x="435302" y="517474"/>
                      <a:pt x="435426" y="397288"/>
                    </a:cubicBezTo>
                    <a:lnTo>
                      <a:pt x="435426" y="348520"/>
                    </a:lnTo>
                    <a:cubicBezTo>
                      <a:pt x="272844" y="255984"/>
                      <a:pt x="125892" y="138360"/>
                      <a:pt x="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60" name="Freeform: Shape 259">
                <a:extLst>
                  <a:ext uri="{FF2B5EF4-FFF2-40B4-BE49-F238E27FC236}">
                    <a16:creationId xmlns:a16="http://schemas.microsoft.com/office/drawing/2014/main" id="{601F5BF5-E174-9EC9-A2C9-5CEFC1AC24D3}"/>
                  </a:ext>
                </a:extLst>
              </p:cNvPr>
              <p:cNvSpPr/>
              <p:nvPr/>
            </p:nvSpPr>
            <p:spPr>
              <a:xfrm>
                <a:off x="6749451" y="3340629"/>
                <a:ext cx="1044740" cy="2526771"/>
              </a:xfrm>
              <a:custGeom>
                <a:avLst/>
                <a:gdLst>
                  <a:gd name="connsiteX0" fmla="*/ 504825 w 1044749"/>
                  <a:gd name="connsiteY0" fmla="*/ 0 h 2526763"/>
                  <a:gd name="connsiteX1" fmla="*/ 411756 w 1044749"/>
                  <a:gd name="connsiteY1" fmla="*/ 52835 h 2526763"/>
                  <a:gd name="connsiteX2" fmla="*/ 390868 w 1044749"/>
                  <a:gd name="connsiteY2" fmla="*/ 60617 h 2526763"/>
                  <a:gd name="connsiteX3" fmla="*/ 380562 w 1044749"/>
                  <a:gd name="connsiteY3" fmla="*/ 63646 h 2526763"/>
                  <a:gd name="connsiteX4" fmla="*/ 237925 w 1044749"/>
                  <a:gd name="connsiteY4" fmla="*/ 86916 h 2526763"/>
                  <a:gd name="connsiteX5" fmla="*/ 169021 w 1044749"/>
                  <a:gd name="connsiteY5" fmla="*/ 324936 h 2526763"/>
                  <a:gd name="connsiteX6" fmla="*/ 172136 w 1044749"/>
                  <a:gd name="connsiteY6" fmla="*/ 332356 h 2526763"/>
                  <a:gd name="connsiteX7" fmla="*/ 543354 w 1044749"/>
                  <a:gd name="connsiteY7" fmla="*/ 787689 h 2526763"/>
                  <a:gd name="connsiteX8" fmla="*/ 863718 w 1044749"/>
                  <a:gd name="connsiteY8" fmla="*/ 1099547 h 2526763"/>
                  <a:gd name="connsiteX9" fmla="*/ 817321 w 1044749"/>
                  <a:gd name="connsiteY9" fmla="*/ 1213637 h 2526763"/>
                  <a:gd name="connsiteX10" fmla="*/ 703231 w 1044749"/>
                  <a:gd name="connsiteY10" fmla="*/ 1167241 h 2526763"/>
                  <a:gd name="connsiteX11" fmla="*/ 501082 w 1044749"/>
                  <a:gd name="connsiteY11" fmla="*/ 956586 h 2526763"/>
                  <a:gd name="connsiteX12" fmla="*/ 101841 w 1044749"/>
                  <a:gd name="connsiteY12" fmla="*/ 628250 h 2526763"/>
                  <a:gd name="connsiteX13" fmla="*/ 86782 w 1044749"/>
                  <a:gd name="connsiteY13" fmla="*/ 785051 h 2526763"/>
                  <a:gd name="connsiteX14" fmla="*/ 204997 w 1044749"/>
                  <a:gd name="connsiteY14" fmla="*/ 1088574 h 2526763"/>
                  <a:gd name="connsiteX15" fmla="*/ 345224 w 1044749"/>
                  <a:gd name="connsiteY15" fmla="*/ 1434570 h 2526763"/>
                  <a:gd name="connsiteX16" fmla="*/ 687200 w 1044749"/>
                  <a:gd name="connsiteY16" fmla="*/ 1791129 h 2526763"/>
                  <a:gd name="connsiteX17" fmla="*/ 791680 w 1044749"/>
                  <a:gd name="connsiteY17" fmla="*/ 1917506 h 2526763"/>
                  <a:gd name="connsiteX18" fmla="*/ 870471 w 1044749"/>
                  <a:gd name="connsiteY18" fmla="*/ 2008337 h 2526763"/>
                  <a:gd name="connsiteX19" fmla="*/ 783479 w 1044749"/>
                  <a:gd name="connsiteY19" fmla="*/ 2091338 h 2526763"/>
                  <a:gd name="connsiteX20" fmla="*/ 656625 w 1044749"/>
                  <a:gd name="connsiteY20" fmla="*/ 2036159 h 2526763"/>
                  <a:gd name="connsiteX21" fmla="*/ 583797 w 1044749"/>
                  <a:gd name="connsiteY21" fmla="*/ 2152907 h 2526763"/>
                  <a:gd name="connsiteX22" fmla="*/ 499386 w 1044749"/>
                  <a:gd name="connsiteY22" fmla="*/ 2176072 h 2526763"/>
                  <a:gd name="connsiteX23" fmla="*/ 437493 w 1044749"/>
                  <a:gd name="connsiteY23" fmla="*/ 2114178 h 2526763"/>
                  <a:gd name="connsiteX24" fmla="*/ 460658 w 1044749"/>
                  <a:gd name="connsiteY24" fmla="*/ 2029768 h 2526763"/>
                  <a:gd name="connsiteX25" fmla="*/ 521084 w 1044749"/>
                  <a:gd name="connsiteY25" fmla="*/ 1851984 h 2526763"/>
                  <a:gd name="connsiteX26" fmla="*/ 331956 w 1044749"/>
                  <a:gd name="connsiteY26" fmla="*/ 1645053 h 2526763"/>
                  <a:gd name="connsiteX27" fmla="*/ 146333 w 1044749"/>
                  <a:gd name="connsiteY27" fmla="*/ 2062677 h 2526763"/>
                  <a:gd name="connsiteX28" fmla="*/ 0 w 1044749"/>
                  <a:gd name="connsiteY28" fmla="*/ 2435038 h 2526763"/>
                  <a:gd name="connsiteX29" fmla="*/ 106451 w 1044749"/>
                  <a:gd name="connsiteY29" fmla="*/ 2460174 h 2526763"/>
                  <a:gd name="connsiteX30" fmla="*/ 522237 w 1044749"/>
                  <a:gd name="connsiteY30" fmla="*/ 2526763 h 2526763"/>
                  <a:gd name="connsiteX31" fmla="*/ 1044750 w 1044749"/>
                  <a:gd name="connsiteY31" fmla="*/ 1655902 h 2526763"/>
                  <a:gd name="connsiteX32" fmla="*/ 504825 w 1044749"/>
                  <a:gd name="connsiteY32" fmla="*/ 0 h 252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044749" h="2526763">
                    <a:moveTo>
                      <a:pt x="504825" y="0"/>
                    </a:moveTo>
                    <a:cubicBezTo>
                      <a:pt x="476993" y="22727"/>
                      <a:pt x="445532" y="40586"/>
                      <a:pt x="411756" y="52835"/>
                    </a:cubicBezTo>
                    <a:cubicBezTo>
                      <a:pt x="404803" y="55540"/>
                      <a:pt x="397898" y="58312"/>
                      <a:pt x="390868" y="60617"/>
                    </a:cubicBezTo>
                    <a:cubicBezTo>
                      <a:pt x="387448" y="61712"/>
                      <a:pt x="384010" y="62627"/>
                      <a:pt x="380562" y="63646"/>
                    </a:cubicBezTo>
                    <a:cubicBezTo>
                      <a:pt x="334108" y="77067"/>
                      <a:pt x="286226" y="84877"/>
                      <a:pt x="237925" y="86916"/>
                    </a:cubicBezTo>
                    <a:cubicBezTo>
                      <a:pt x="221037" y="140894"/>
                      <a:pt x="194958" y="227295"/>
                      <a:pt x="169021" y="324936"/>
                    </a:cubicBezTo>
                    <a:cubicBezTo>
                      <a:pt x="169812" y="327565"/>
                      <a:pt x="171574" y="329622"/>
                      <a:pt x="172136" y="332356"/>
                    </a:cubicBezTo>
                    <a:cubicBezTo>
                      <a:pt x="172946" y="336185"/>
                      <a:pt x="253737" y="715232"/>
                      <a:pt x="543354" y="787689"/>
                    </a:cubicBezTo>
                    <a:cubicBezTo>
                      <a:pt x="748608" y="838971"/>
                      <a:pt x="852573" y="1073096"/>
                      <a:pt x="863718" y="1099547"/>
                    </a:cubicBezTo>
                    <a:cubicBezTo>
                      <a:pt x="882415" y="1143867"/>
                      <a:pt x="861641" y="1194940"/>
                      <a:pt x="817321" y="1213637"/>
                    </a:cubicBezTo>
                    <a:cubicBezTo>
                      <a:pt x="773001" y="1232335"/>
                      <a:pt x="721928" y="1211561"/>
                      <a:pt x="703231" y="1167241"/>
                    </a:cubicBezTo>
                    <a:cubicBezTo>
                      <a:pt x="681971" y="1117492"/>
                      <a:pt x="603980" y="982351"/>
                      <a:pt x="501082" y="956586"/>
                    </a:cubicBezTo>
                    <a:cubicBezTo>
                      <a:pt x="327822" y="908018"/>
                      <a:pt x="182947" y="788880"/>
                      <a:pt x="101841" y="628250"/>
                    </a:cubicBezTo>
                    <a:cubicBezTo>
                      <a:pt x="92831" y="680056"/>
                      <a:pt x="87792" y="732472"/>
                      <a:pt x="86782" y="785051"/>
                    </a:cubicBezTo>
                    <a:cubicBezTo>
                      <a:pt x="98146" y="895016"/>
                      <a:pt x="138989" y="999887"/>
                      <a:pt x="204997" y="1088574"/>
                    </a:cubicBezTo>
                    <a:cubicBezTo>
                      <a:pt x="277073" y="1191939"/>
                      <a:pt x="324993" y="1310192"/>
                      <a:pt x="345224" y="1434570"/>
                    </a:cubicBezTo>
                    <a:cubicBezTo>
                      <a:pt x="482813" y="1528296"/>
                      <a:pt x="599294" y="1649749"/>
                      <a:pt x="687200" y="1791129"/>
                    </a:cubicBezTo>
                    <a:cubicBezTo>
                      <a:pt x="739588" y="1895904"/>
                      <a:pt x="784488" y="1915039"/>
                      <a:pt x="791680" y="1917506"/>
                    </a:cubicBezTo>
                    <a:cubicBezTo>
                      <a:pt x="837981" y="1921897"/>
                      <a:pt x="872662" y="1961883"/>
                      <a:pt x="870471" y="2008337"/>
                    </a:cubicBezTo>
                    <a:cubicBezTo>
                      <a:pt x="868280" y="2054790"/>
                      <a:pt x="829980" y="2091328"/>
                      <a:pt x="783479" y="2091338"/>
                    </a:cubicBezTo>
                    <a:cubicBezTo>
                      <a:pt x="736197" y="2087728"/>
                      <a:pt x="691505" y="2068297"/>
                      <a:pt x="656625" y="2036159"/>
                    </a:cubicBezTo>
                    <a:cubicBezTo>
                      <a:pt x="640575" y="2079641"/>
                      <a:pt x="615791" y="2119370"/>
                      <a:pt x="583797" y="2152907"/>
                    </a:cubicBezTo>
                    <a:cubicBezTo>
                      <a:pt x="561870" y="2175234"/>
                      <a:pt x="529638" y="2184083"/>
                      <a:pt x="499386" y="2176072"/>
                    </a:cubicBezTo>
                    <a:cubicBezTo>
                      <a:pt x="469135" y="2168062"/>
                      <a:pt x="445503" y="2144430"/>
                      <a:pt x="437493" y="2114178"/>
                    </a:cubicBezTo>
                    <a:cubicBezTo>
                      <a:pt x="429482" y="2083927"/>
                      <a:pt x="438331" y="2051694"/>
                      <a:pt x="460658" y="2029768"/>
                    </a:cubicBezTo>
                    <a:cubicBezTo>
                      <a:pt x="498415" y="1978038"/>
                      <a:pt x="519494" y="1916011"/>
                      <a:pt x="521084" y="1851984"/>
                    </a:cubicBezTo>
                    <a:cubicBezTo>
                      <a:pt x="469506" y="1773336"/>
                      <a:pt x="405651" y="1703480"/>
                      <a:pt x="331956" y="1645053"/>
                    </a:cubicBezTo>
                    <a:cubicBezTo>
                      <a:pt x="296913" y="1794701"/>
                      <a:pt x="233944" y="1936395"/>
                      <a:pt x="146333" y="2062677"/>
                    </a:cubicBezTo>
                    <a:cubicBezTo>
                      <a:pt x="63484" y="2170557"/>
                      <a:pt x="12763" y="2299621"/>
                      <a:pt x="0" y="2435038"/>
                    </a:cubicBezTo>
                    <a:cubicBezTo>
                      <a:pt x="36366" y="2443420"/>
                      <a:pt x="72009" y="2451868"/>
                      <a:pt x="106451" y="2460174"/>
                    </a:cubicBezTo>
                    <a:cubicBezTo>
                      <a:pt x="241859" y="2499046"/>
                      <a:pt x="381467" y="2521401"/>
                      <a:pt x="522237" y="2526763"/>
                    </a:cubicBezTo>
                    <a:cubicBezTo>
                      <a:pt x="717375" y="2526763"/>
                      <a:pt x="1044750" y="2413654"/>
                      <a:pt x="1044750" y="1655902"/>
                    </a:cubicBezTo>
                    <a:cubicBezTo>
                      <a:pt x="1044731" y="1263425"/>
                      <a:pt x="856059" y="568528"/>
                      <a:pt x="504825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61" name="Freeform: Shape 260">
                <a:extLst>
                  <a:ext uri="{FF2B5EF4-FFF2-40B4-BE49-F238E27FC236}">
                    <a16:creationId xmlns:a16="http://schemas.microsoft.com/office/drawing/2014/main" id="{EB92E339-30D8-A6FD-3AB1-7CCBA2646CA6}"/>
                  </a:ext>
                </a:extLst>
              </p:cNvPr>
              <p:cNvSpPr/>
              <p:nvPr/>
            </p:nvSpPr>
            <p:spPr>
              <a:xfrm>
                <a:off x="4637770" y="3099282"/>
                <a:ext cx="2285571" cy="2640625"/>
              </a:xfrm>
              <a:custGeom>
                <a:avLst/>
                <a:gdLst>
                  <a:gd name="connsiteX0" fmla="*/ 2167338 w 2285571"/>
                  <a:gd name="connsiteY0" fmla="*/ 1419568 h 2640625"/>
                  <a:gd name="connsiteX1" fmla="*/ 2105682 w 2285571"/>
                  <a:gd name="connsiteY1" fmla="*/ 1311773 h 2640625"/>
                  <a:gd name="connsiteX2" fmla="*/ 1850117 w 2285571"/>
                  <a:gd name="connsiteY2" fmla="*/ 1461830 h 2640625"/>
                  <a:gd name="connsiteX3" fmla="*/ 1763030 w 2285571"/>
                  <a:gd name="connsiteY3" fmla="*/ 1374743 h 2640625"/>
                  <a:gd name="connsiteX4" fmla="*/ 1850117 w 2285571"/>
                  <a:gd name="connsiteY4" fmla="*/ 1287656 h 2640625"/>
                  <a:gd name="connsiteX5" fmla="*/ 2028358 w 2285571"/>
                  <a:gd name="connsiteY5" fmla="*/ 1086974 h 2640625"/>
                  <a:gd name="connsiteX6" fmla="*/ 2024291 w 2285571"/>
                  <a:gd name="connsiteY6" fmla="*/ 1026405 h 2640625"/>
                  <a:gd name="connsiteX7" fmla="*/ 2170110 w 2285571"/>
                  <a:gd name="connsiteY7" fmla="*/ 318897 h 2640625"/>
                  <a:gd name="connsiteX8" fmla="*/ 2155269 w 2285571"/>
                  <a:gd name="connsiteY8" fmla="*/ 316125 h 2640625"/>
                  <a:gd name="connsiteX9" fmla="*/ 2127352 w 2285571"/>
                  <a:gd name="connsiteY9" fmla="*/ 308839 h 2640625"/>
                  <a:gd name="connsiteX10" fmla="*/ 2096624 w 2285571"/>
                  <a:gd name="connsiteY10" fmla="*/ 300009 h 2640625"/>
                  <a:gd name="connsiteX11" fmla="*/ 2068440 w 2285571"/>
                  <a:gd name="connsiteY11" fmla="*/ 289112 h 2640625"/>
                  <a:gd name="connsiteX12" fmla="*/ 2043198 w 2285571"/>
                  <a:gd name="connsiteY12" fmla="*/ 278254 h 2640625"/>
                  <a:gd name="connsiteX13" fmla="*/ 2016262 w 2285571"/>
                  <a:gd name="connsiteY13" fmla="*/ 263766 h 2640625"/>
                  <a:gd name="connsiteX14" fmla="*/ 1995611 w 2285571"/>
                  <a:gd name="connsiteY14" fmla="*/ 251212 h 2640625"/>
                  <a:gd name="connsiteX15" fmla="*/ 1970980 w 2285571"/>
                  <a:gd name="connsiteY15" fmla="*/ 233201 h 2640625"/>
                  <a:gd name="connsiteX16" fmla="*/ 1954578 w 2285571"/>
                  <a:gd name="connsiteY16" fmla="*/ 219313 h 2640625"/>
                  <a:gd name="connsiteX17" fmla="*/ 1933061 w 2285571"/>
                  <a:gd name="connsiteY17" fmla="*/ 197815 h 2640625"/>
                  <a:gd name="connsiteX18" fmla="*/ 1920678 w 2285571"/>
                  <a:gd name="connsiteY18" fmla="*/ 182870 h 2640625"/>
                  <a:gd name="connsiteX19" fmla="*/ 1903152 w 2285571"/>
                  <a:gd name="connsiteY19" fmla="*/ 158067 h 2640625"/>
                  <a:gd name="connsiteX20" fmla="*/ 1899333 w 2285571"/>
                  <a:gd name="connsiteY20" fmla="*/ 152657 h 2640625"/>
                  <a:gd name="connsiteX21" fmla="*/ 1895256 w 2285571"/>
                  <a:gd name="connsiteY21" fmla="*/ 143475 h 2640625"/>
                  <a:gd name="connsiteX22" fmla="*/ 1884617 w 2285571"/>
                  <a:gd name="connsiteY22" fmla="*/ 123825 h 2640625"/>
                  <a:gd name="connsiteX23" fmla="*/ 1879597 w 2285571"/>
                  <a:gd name="connsiteY23" fmla="*/ 108223 h 2640625"/>
                  <a:gd name="connsiteX24" fmla="*/ 1877406 w 2285571"/>
                  <a:gd name="connsiteY24" fmla="*/ 101413 h 2640625"/>
                  <a:gd name="connsiteX25" fmla="*/ 1868300 w 2285571"/>
                  <a:gd name="connsiteY25" fmla="*/ 55674 h 2640625"/>
                  <a:gd name="connsiteX26" fmla="*/ 1868205 w 2285571"/>
                  <a:gd name="connsiteY26" fmla="*/ 55197 h 2640625"/>
                  <a:gd name="connsiteX27" fmla="*/ 1846393 w 2285571"/>
                  <a:gd name="connsiteY27" fmla="*/ 56807 h 2640625"/>
                  <a:gd name="connsiteX28" fmla="*/ 1756039 w 2285571"/>
                  <a:gd name="connsiteY28" fmla="*/ 63465 h 2640625"/>
                  <a:gd name="connsiteX29" fmla="*/ 1718681 w 2285571"/>
                  <a:gd name="connsiteY29" fmla="*/ 65475 h 2640625"/>
                  <a:gd name="connsiteX30" fmla="*/ 1588875 w 2285571"/>
                  <a:gd name="connsiteY30" fmla="*/ 68456 h 2640625"/>
                  <a:gd name="connsiteX31" fmla="*/ 1513827 w 2285571"/>
                  <a:gd name="connsiteY31" fmla="*/ 63979 h 2640625"/>
                  <a:gd name="connsiteX32" fmla="*/ 1460630 w 2285571"/>
                  <a:gd name="connsiteY32" fmla="*/ 56283 h 2640625"/>
                  <a:gd name="connsiteX33" fmla="*/ 1433970 w 2285571"/>
                  <a:gd name="connsiteY33" fmla="*/ 52092 h 2640625"/>
                  <a:gd name="connsiteX34" fmla="*/ 1372381 w 2285571"/>
                  <a:gd name="connsiteY34" fmla="*/ 38595 h 2640625"/>
                  <a:gd name="connsiteX35" fmla="*/ 1348978 w 2285571"/>
                  <a:gd name="connsiteY35" fmla="*/ 33004 h 2640625"/>
                  <a:gd name="connsiteX36" fmla="*/ 1291714 w 2285571"/>
                  <a:gd name="connsiteY36" fmla="*/ 16402 h 2640625"/>
                  <a:gd name="connsiteX37" fmla="*/ 1261120 w 2285571"/>
                  <a:gd name="connsiteY37" fmla="*/ 6667 h 2640625"/>
                  <a:gd name="connsiteX38" fmla="*/ 1240146 w 2285571"/>
                  <a:gd name="connsiteY38" fmla="*/ 0 h 2640625"/>
                  <a:gd name="connsiteX39" fmla="*/ 1236936 w 2285571"/>
                  <a:gd name="connsiteY39" fmla="*/ 28051 h 2640625"/>
                  <a:gd name="connsiteX40" fmla="*/ 1233021 w 2285571"/>
                  <a:gd name="connsiteY40" fmla="*/ 62379 h 2640625"/>
                  <a:gd name="connsiteX41" fmla="*/ 1224725 w 2285571"/>
                  <a:gd name="connsiteY41" fmla="*/ 99822 h 2640625"/>
                  <a:gd name="connsiteX42" fmla="*/ 1216047 w 2285571"/>
                  <a:gd name="connsiteY42" fmla="*/ 134026 h 2640625"/>
                  <a:gd name="connsiteX43" fmla="*/ 1202789 w 2285571"/>
                  <a:gd name="connsiteY43" fmla="*/ 171536 h 2640625"/>
                  <a:gd name="connsiteX44" fmla="*/ 1189835 w 2285571"/>
                  <a:gd name="connsiteY44" fmla="*/ 205530 h 2640625"/>
                  <a:gd name="connsiteX45" fmla="*/ 1171985 w 2285571"/>
                  <a:gd name="connsiteY45" fmla="*/ 243154 h 2640625"/>
                  <a:gd name="connsiteX46" fmla="*/ 1155335 w 2285571"/>
                  <a:gd name="connsiteY46" fmla="*/ 276635 h 2640625"/>
                  <a:gd name="connsiteX47" fmla="*/ 1133199 w 2285571"/>
                  <a:gd name="connsiteY47" fmla="*/ 314487 h 2640625"/>
                  <a:gd name="connsiteX48" fmla="*/ 1113434 w 2285571"/>
                  <a:gd name="connsiteY48" fmla="*/ 347205 h 2640625"/>
                  <a:gd name="connsiteX49" fmla="*/ 1087469 w 2285571"/>
                  <a:gd name="connsiteY49" fmla="*/ 385096 h 2640625"/>
                  <a:gd name="connsiteX50" fmla="*/ 1066171 w 2285571"/>
                  <a:gd name="connsiteY50" fmla="*/ 415614 h 2640625"/>
                  <a:gd name="connsiteX51" fmla="*/ 1066362 w 2285571"/>
                  <a:gd name="connsiteY51" fmla="*/ 416557 h 2640625"/>
                  <a:gd name="connsiteX52" fmla="*/ 1127932 w 2285571"/>
                  <a:gd name="connsiteY52" fmla="*/ 616496 h 2640625"/>
                  <a:gd name="connsiteX53" fmla="*/ 1128084 w 2285571"/>
                  <a:gd name="connsiteY53" fmla="*/ 616677 h 2640625"/>
                  <a:gd name="connsiteX54" fmla="*/ 1329099 w 2285571"/>
                  <a:gd name="connsiteY54" fmla="*/ 765238 h 2640625"/>
                  <a:gd name="connsiteX55" fmla="*/ 1390374 w 2285571"/>
                  <a:gd name="connsiteY55" fmla="*/ 790775 h 2640625"/>
                  <a:gd name="connsiteX56" fmla="*/ 1415463 w 2285571"/>
                  <a:gd name="connsiteY56" fmla="*/ 852230 h 2640625"/>
                  <a:gd name="connsiteX57" fmla="*/ 1327614 w 2285571"/>
                  <a:gd name="connsiteY57" fmla="*/ 939317 h 2640625"/>
                  <a:gd name="connsiteX58" fmla="*/ 1239736 w 2285571"/>
                  <a:gd name="connsiteY58" fmla="*/ 916934 h 2640625"/>
                  <a:gd name="connsiteX59" fmla="*/ 1240527 w 2285571"/>
                  <a:gd name="connsiteY59" fmla="*/ 939317 h 2640625"/>
                  <a:gd name="connsiteX60" fmla="*/ 1153440 w 2285571"/>
                  <a:gd name="connsiteY60" fmla="*/ 1026405 h 2640625"/>
                  <a:gd name="connsiteX61" fmla="*/ 1066352 w 2285571"/>
                  <a:gd name="connsiteY61" fmla="*/ 939317 h 2640625"/>
                  <a:gd name="connsiteX62" fmla="*/ 1004783 w 2285571"/>
                  <a:gd name="connsiteY62" fmla="*/ 739626 h 2640625"/>
                  <a:gd name="connsiteX63" fmla="*/ 919439 w 2285571"/>
                  <a:gd name="connsiteY63" fmla="*/ 589159 h 2640625"/>
                  <a:gd name="connsiteX64" fmla="*/ 917343 w 2285571"/>
                  <a:gd name="connsiteY64" fmla="*/ 591388 h 2640625"/>
                  <a:gd name="connsiteX65" fmla="*/ 890645 w 2285571"/>
                  <a:gd name="connsiteY65" fmla="*/ 619706 h 2640625"/>
                  <a:gd name="connsiteX66" fmla="*/ 852878 w 2285571"/>
                  <a:gd name="connsiteY66" fmla="*/ 657454 h 2640625"/>
                  <a:gd name="connsiteX67" fmla="*/ 825789 w 2285571"/>
                  <a:gd name="connsiteY67" fmla="*/ 684352 h 2640625"/>
                  <a:gd name="connsiteX68" fmla="*/ 785393 w 2285571"/>
                  <a:gd name="connsiteY68" fmla="*/ 722471 h 2640625"/>
                  <a:gd name="connsiteX69" fmla="*/ 759190 w 2285571"/>
                  <a:gd name="connsiteY69" fmla="*/ 747093 h 2640625"/>
                  <a:gd name="connsiteX70" fmla="*/ 716271 w 2285571"/>
                  <a:gd name="connsiteY70" fmla="*/ 785765 h 2640625"/>
                  <a:gd name="connsiteX71" fmla="*/ 691648 w 2285571"/>
                  <a:gd name="connsiteY71" fmla="*/ 807882 h 2640625"/>
                  <a:gd name="connsiteX72" fmla="*/ 642747 w 2285571"/>
                  <a:gd name="connsiteY72" fmla="*/ 850325 h 2640625"/>
                  <a:gd name="connsiteX73" fmla="*/ 636222 w 2285571"/>
                  <a:gd name="connsiteY73" fmla="*/ 855983 h 2640625"/>
                  <a:gd name="connsiteX74" fmla="*/ 713042 w 2285571"/>
                  <a:gd name="connsiteY74" fmla="*/ 1259691 h 2640625"/>
                  <a:gd name="connsiteX75" fmla="*/ 714194 w 2285571"/>
                  <a:gd name="connsiteY75" fmla="*/ 1262043 h 2640625"/>
                  <a:gd name="connsiteX76" fmla="*/ 892273 w 2285571"/>
                  <a:gd name="connsiteY76" fmla="*/ 1287647 h 2640625"/>
                  <a:gd name="connsiteX77" fmla="*/ 979313 w 2285571"/>
                  <a:gd name="connsiteY77" fmla="*/ 1374772 h 2640625"/>
                  <a:gd name="connsiteX78" fmla="*/ 892188 w 2285571"/>
                  <a:gd name="connsiteY78" fmla="*/ 1461811 h 2640625"/>
                  <a:gd name="connsiteX79" fmla="*/ 723929 w 2285571"/>
                  <a:gd name="connsiteY79" fmla="*/ 1446448 h 2640625"/>
                  <a:gd name="connsiteX80" fmla="*/ 845201 w 2285571"/>
                  <a:gd name="connsiteY80" fmla="*/ 1645758 h 2640625"/>
                  <a:gd name="connsiteX81" fmla="*/ 888949 w 2285571"/>
                  <a:gd name="connsiteY81" fmla="*/ 1743723 h 2640625"/>
                  <a:gd name="connsiteX82" fmla="*/ 804634 w 2285571"/>
                  <a:gd name="connsiteY82" fmla="*/ 1810064 h 2640625"/>
                  <a:gd name="connsiteX83" fmla="*/ 766153 w 2285571"/>
                  <a:gd name="connsiteY83" fmla="*/ 1800968 h 2640625"/>
                  <a:gd name="connsiteX84" fmla="*/ 543849 w 2285571"/>
                  <a:gd name="connsiteY84" fmla="*/ 1374724 h 2640625"/>
                  <a:gd name="connsiteX85" fmla="*/ 489166 w 2285571"/>
                  <a:gd name="connsiteY85" fmla="*/ 979122 h 2640625"/>
                  <a:gd name="connsiteX86" fmla="*/ 431340 w 2285571"/>
                  <a:gd name="connsiteY86" fmla="*/ 1026462 h 2640625"/>
                  <a:gd name="connsiteX87" fmla="*/ 257080 w 2285571"/>
                  <a:gd name="connsiteY87" fmla="*/ 1175033 h 2640625"/>
                  <a:gd name="connsiteX88" fmla="*/ 221104 w 2285571"/>
                  <a:gd name="connsiteY88" fmla="*/ 1221943 h 2640625"/>
                  <a:gd name="connsiteX89" fmla="*/ 154943 w 2285571"/>
                  <a:gd name="connsiteY89" fmla="*/ 1402794 h 2640625"/>
                  <a:gd name="connsiteX90" fmla="*/ 133464 w 2285571"/>
                  <a:gd name="connsiteY90" fmla="*/ 1476022 h 2640625"/>
                  <a:gd name="connsiteX91" fmla="*/ 131426 w 2285571"/>
                  <a:gd name="connsiteY91" fmla="*/ 1482328 h 2640625"/>
                  <a:gd name="connsiteX92" fmla="*/ 120091 w 2285571"/>
                  <a:gd name="connsiteY92" fmla="*/ 1514808 h 2640625"/>
                  <a:gd name="connsiteX93" fmla="*/ 110385 w 2285571"/>
                  <a:gd name="connsiteY93" fmla="*/ 1538354 h 2640625"/>
                  <a:gd name="connsiteX94" fmla="*/ 96574 w 2285571"/>
                  <a:gd name="connsiteY94" fmla="*/ 1567967 h 2640625"/>
                  <a:gd name="connsiteX95" fmla="*/ 79696 w 2285571"/>
                  <a:gd name="connsiteY95" fmla="*/ 1598028 h 2640625"/>
                  <a:gd name="connsiteX96" fmla="*/ 68304 w 2285571"/>
                  <a:gd name="connsiteY96" fmla="*/ 1614545 h 2640625"/>
                  <a:gd name="connsiteX97" fmla="*/ 49520 w 2285571"/>
                  <a:gd name="connsiteY97" fmla="*/ 1637747 h 2640625"/>
                  <a:gd name="connsiteX98" fmla="*/ 35147 w 2285571"/>
                  <a:gd name="connsiteY98" fmla="*/ 1653302 h 2640625"/>
                  <a:gd name="connsiteX99" fmla="*/ 4743 w 2285571"/>
                  <a:gd name="connsiteY99" fmla="*/ 1677600 h 2640625"/>
                  <a:gd name="connsiteX100" fmla="*/ 0 w 2285571"/>
                  <a:gd name="connsiteY100" fmla="*/ 1681391 h 2640625"/>
                  <a:gd name="connsiteX101" fmla="*/ 110833 w 2285571"/>
                  <a:gd name="connsiteY101" fmla="*/ 1872853 h 2640625"/>
                  <a:gd name="connsiteX102" fmla="*/ 189805 w 2285571"/>
                  <a:gd name="connsiteY102" fmla="*/ 1979047 h 2640625"/>
                  <a:gd name="connsiteX103" fmla="*/ 219923 w 2285571"/>
                  <a:gd name="connsiteY103" fmla="*/ 2015081 h 2640625"/>
                  <a:gd name="connsiteX104" fmla="*/ 265043 w 2285571"/>
                  <a:gd name="connsiteY104" fmla="*/ 2064591 h 2640625"/>
                  <a:gd name="connsiteX105" fmla="*/ 307658 w 2285571"/>
                  <a:gd name="connsiteY105" fmla="*/ 2106797 h 2640625"/>
                  <a:gd name="connsiteX106" fmla="*/ 373028 w 2285571"/>
                  <a:gd name="connsiteY106" fmla="*/ 2166347 h 2640625"/>
                  <a:gd name="connsiteX107" fmla="*/ 427044 w 2285571"/>
                  <a:gd name="connsiteY107" fmla="*/ 2211229 h 2640625"/>
                  <a:gd name="connsiteX108" fmla="*/ 474507 w 2285571"/>
                  <a:gd name="connsiteY108" fmla="*/ 2246624 h 2640625"/>
                  <a:gd name="connsiteX109" fmla="*/ 518684 w 2285571"/>
                  <a:gd name="connsiteY109" fmla="*/ 2277723 h 2640625"/>
                  <a:gd name="connsiteX110" fmla="*/ 573853 w 2285571"/>
                  <a:gd name="connsiteY110" fmla="*/ 2313889 h 2640625"/>
                  <a:gd name="connsiteX111" fmla="*/ 603094 w 2285571"/>
                  <a:gd name="connsiteY111" fmla="*/ 2331434 h 2640625"/>
                  <a:gd name="connsiteX112" fmla="*/ 672227 w 2285571"/>
                  <a:gd name="connsiteY112" fmla="*/ 2371201 h 2640625"/>
                  <a:gd name="connsiteX113" fmla="*/ 1236116 w 2285571"/>
                  <a:gd name="connsiteY113" fmla="*/ 2572674 h 2640625"/>
                  <a:gd name="connsiteX114" fmla="*/ 1238298 w 2285571"/>
                  <a:gd name="connsiteY114" fmla="*/ 2573608 h 2640625"/>
                  <a:gd name="connsiteX115" fmla="*/ 1414720 w 2285571"/>
                  <a:gd name="connsiteY115" fmla="*/ 2593934 h 2640625"/>
                  <a:gd name="connsiteX116" fmla="*/ 1939547 w 2285571"/>
                  <a:gd name="connsiteY116" fmla="*/ 2640625 h 2640625"/>
                  <a:gd name="connsiteX117" fmla="*/ 2109873 w 2285571"/>
                  <a:gd name="connsiteY117" fmla="*/ 2212515 h 2640625"/>
                  <a:gd name="connsiteX118" fmla="*/ 2285571 w 2285571"/>
                  <a:gd name="connsiteY118" fmla="*/ 1723082 h 2640625"/>
                  <a:gd name="connsiteX119" fmla="*/ 2167338 w 2285571"/>
                  <a:gd name="connsiteY119" fmla="*/ 1419568 h 2640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</a:cxnLst>
                <a:rect l="l" t="t" r="r" b="b"/>
                <a:pathLst>
                  <a:path w="2285571" h="2640625">
                    <a:moveTo>
                      <a:pt x="2167338" y="1419568"/>
                    </a:moveTo>
                    <a:cubicBezTo>
                      <a:pt x="2146735" y="1385240"/>
                      <a:pt x="2125504" y="1349292"/>
                      <a:pt x="2105682" y="1311773"/>
                    </a:cubicBezTo>
                    <a:cubicBezTo>
                      <a:pt x="2050142" y="1400565"/>
                      <a:pt x="1954711" y="1456592"/>
                      <a:pt x="1850117" y="1461830"/>
                    </a:cubicBezTo>
                    <a:cubicBezTo>
                      <a:pt x="1802025" y="1461830"/>
                      <a:pt x="1763030" y="1422845"/>
                      <a:pt x="1763030" y="1374743"/>
                    </a:cubicBezTo>
                    <a:cubicBezTo>
                      <a:pt x="1763030" y="1326642"/>
                      <a:pt x="1802016" y="1287656"/>
                      <a:pt x="1850117" y="1287656"/>
                    </a:cubicBezTo>
                    <a:cubicBezTo>
                      <a:pt x="1942024" y="1287656"/>
                      <a:pt x="2013528" y="1130751"/>
                      <a:pt x="2028358" y="1086974"/>
                    </a:cubicBezTo>
                    <a:cubicBezTo>
                      <a:pt x="2025720" y="1066886"/>
                      <a:pt x="2024358" y="1046655"/>
                      <a:pt x="2024291" y="1026405"/>
                    </a:cubicBezTo>
                    <a:cubicBezTo>
                      <a:pt x="2044722" y="785631"/>
                      <a:pt x="2093671" y="548126"/>
                      <a:pt x="2170110" y="318897"/>
                    </a:cubicBezTo>
                    <a:cubicBezTo>
                      <a:pt x="2165147" y="317973"/>
                      <a:pt x="2160146" y="317164"/>
                      <a:pt x="2155269" y="316125"/>
                    </a:cubicBezTo>
                    <a:cubicBezTo>
                      <a:pt x="2145659" y="314077"/>
                      <a:pt x="2136619" y="311334"/>
                      <a:pt x="2127352" y="308839"/>
                    </a:cubicBezTo>
                    <a:cubicBezTo>
                      <a:pt x="2116979" y="306038"/>
                      <a:pt x="2106549" y="303362"/>
                      <a:pt x="2096624" y="300009"/>
                    </a:cubicBezTo>
                    <a:cubicBezTo>
                      <a:pt x="2086870" y="296732"/>
                      <a:pt x="2077717" y="292894"/>
                      <a:pt x="2068440" y="289112"/>
                    </a:cubicBezTo>
                    <a:cubicBezTo>
                      <a:pt x="2059886" y="285617"/>
                      <a:pt x="2051333" y="282169"/>
                      <a:pt x="2043198" y="278254"/>
                    </a:cubicBezTo>
                    <a:cubicBezTo>
                      <a:pt x="2033826" y="273748"/>
                      <a:pt x="2025034" y="268805"/>
                      <a:pt x="2016262" y="263766"/>
                    </a:cubicBezTo>
                    <a:cubicBezTo>
                      <a:pt x="2009204" y="259709"/>
                      <a:pt x="2002250" y="255622"/>
                      <a:pt x="1995611" y="251212"/>
                    </a:cubicBezTo>
                    <a:cubicBezTo>
                      <a:pt x="1986972" y="245497"/>
                      <a:pt x="1978866" y="239468"/>
                      <a:pt x="1970980" y="233201"/>
                    </a:cubicBezTo>
                    <a:cubicBezTo>
                      <a:pt x="1965303" y="228695"/>
                      <a:pt x="1959845" y="224095"/>
                      <a:pt x="1954578" y="219313"/>
                    </a:cubicBezTo>
                    <a:cubicBezTo>
                      <a:pt x="1947053" y="212512"/>
                      <a:pt x="1939862" y="205340"/>
                      <a:pt x="1933061" y="197815"/>
                    </a:cubicBezTo>
                    <a:cubicBezTo>
                      <a:pt x="1928689" y="192967"/>
                      <a:pt x="1924650" y="187947"/>
                      <a:pt x="1920678" y="182870"/>
                    </a:cubicBezTo>
                    <a:cubicBezTo>
                      <a:pt x="1914363" y="174946"/>
                      <a:pt x="1908505" y="166668"/>
                      <a:pt x="1903152" y="158067"/>
                    </a:cubicBezTo>
                    <a:cubicBezTo>
                      <a:pt x="1902009" y="156201"/>
                      <a:pt x="1900428" y="154553"/>
                      <a:pt x="1899333" y="152657"/>
                    </a:cubicBezTo>
                    <a:cubicBezTo>
                      <a:pt x="1897609" y="149666"/>
                      <a:pt x="1896837" y="146495"/>
                      <a:pt x="1895256" y="143475"/>
                    </a:cubicBezTo>
                    <a:cubicBezTo>
                      <a:pt x="1891789" y="136884"/>
                      <a:pt x="1887465" y="130692"/>
                      <a:pt x="1884617" y="123825"/>
                    </a:cubicBezTo>
                    <a:cubicBezTo>
                      <a:pt x="1882492" y="118681"/>
                      <a:pt x="1881340" y="113414"/>
                      <a:pt x="1879597" y="108223"/>
                    </a:cubicBezTo>
                    <a:cubicBezTo>
                      <a:pt x="1878835" y="105956"/>
                      <a:pt x="1878101" y="103699"/>
                      <a:pt x="1877406" y="101413"/>
                    </a:cubicBezTo>
                    <a:cubicBezTo>
                      <a:pt x="1872796" y="86525"/>
                      <a:pt x="1869739" y="71190"/>
                      <a:pt x="1868300" y="55674"/>
                    </a:cubicBezTo>
                    <a:lnTo>
                      <a:pt x="1868205" y="55197"/>
                    </a:lnTo>
                    <a:cubicBezTo>
                      <a:pt x="1861204" y="55912"/>
                      <a:pt x="1853479" y="56150"/>
                      <a:pt x="1846393" y="56807"/>
                    </a:cubicBezTo>
                    <a:cubicBezTo>
                      <a:pt x="1817027" y="59522"/>
                      <a:pt x="1786909" y="61741"/>
                      <a:pt x="1756039" y="63465"/>
                    </a:cubicBezTo>
                    <a:cubicBezTo>
                      <a:pt x="1743608" y="64160"/>
                      <a:pt x="1731331" y="64941"/>
                      <a:pt x="1718681" y="65475"/>
                    </a:cubicBezTo>
                    <a:cubicBezTo>
                      <a:pt x="1676505" y="67266"/>
                      <a:pt x="1633490" y="68456"/>
                      <a:pt x="1588875" y="68456"/>
                    </a:cubicBezTo>
                    <a:cubicBezTo>
                      <a:pt x="1563796" y="68285"/>
                      <a:pt x="1538745" y="66789"/>
                      <a:pt x="1513827" y="63979"/>
                    </a:cubicBezTo>
                    <a:cubicBezTo>
                      <a:pt x="1496530" y="62179"/>
                      <a:pt x="1478594" y="59160"/>
                      <a:pt x="1460630" y="56283"/>
                    </a:cubicBezTo>
                    <a:cubicBezTo>
                      <a:pt x="1451677" y="54835"/>
                      <a:pt x="1443095" y="53797"/>
                      <a:pt x="1433970" y="52092"/>
                    </a:cubicBezTo>
                    <a:cubicBezTo>
                      <a:pt x="1413510" y="48292"/>
                      <a:pt x="1393069" y="43567"/>
                      <a:pt x="1372381" y="38595"/>
                    </a:cubicBezTo>
                    <a:cubicBezTo>
                      <a:pt x="1364532" y="36709"/>
                      <a:pt x="1356846" y="35042"/>
                      <a:pt x="1348978" y="33004"/>
                    </a:cubicBezTo>
                    <a:cubicBezTo>
                      <a:pt x="1329614" y="27956"/>
                      <a:pt x="1310764" y="22327"/>
                      <a:pt x="1291714" y="16402"/>
                    </a:cubicBezTo>
                    <a:cubicBezTo>
                      <a:pt x="1281417" y="13211"/>
                      <a:pt x="1271283" y="10096"/>
                      <a:pt x="1261120" y="6667"/>
                    </a:cubicBezTo>
                    <a:cubicBezTo>
                      <a:pt x="1254214" y="4315"/>
                      <a:pt x="1246956" y="2448"/>
                      <a:pt x="1240146" y="0"/>
                    </a:cubicBezTo>
                    <a:cubicBezTo>
                      <a:pt x="1239765" y="9334"/>
                      <a:pt x="1237860" y="18707"/>
                      <a:pt x="1236936" y="28051"/>
                    </a:cubicBezTo>
                    <a:cubicBezTo>
                      <a:pt x="1235802" y="39491"/>
                      <a:pt x="1234954" y="50921"/>
                      <a:pt x="1233021" y="62379"/>
                    </a:cubicBezTo>
                    <a:cubicBezTo>
                      <a:pt x="1230906" y="74857"/>
                      <a:pt x="1227734" y="87335"/>
                      <a:pt x="1224725" y="99822"/>
                    </a:cubicBezTo>
                    <a:cubicBezTo>
                      <a:pt x="1221962" y="111233"/>
                      <a:pt x="1219524" y="122625"/>
                      <a:pt x="1216047" y="134026"/>
                    </a:cubicBezTo>
                    <a:cubicBezTo>
                      <a:pt x="1212228" y="146542"/>
                      <a:pt x="1207427" y="159039"/>
                      <a:pt x="1202789" y="171536"/>
                    </a:cubicBezTo>
                    <a:cubicBezTo>
                      <a:pt x="1198579" y="182880"/>
                      <a:pt x="1194692" y="194215"/>
                      <a:pt x="1189835" y="205530"/>
                    </a:cubicBezTo>
                    <a:cubicBezTo>
                      <a:pt x="1184443" y="218103"/>
                      <a:pt x="1178128" y="230610"/>
                      <a:pt x="1171985" y="243154"/>
                    </a:cubicBezTo>
                    <a:cubicBezTo>
                      <a:pt x="1166517" y="254317"/>
                      <a:pt x="1161364" y="265500"/>
                      <a:pt x="1155335" y="276635"/>
                    </a:cubicBezTo>
                    <a:cubicBezTo>
                      <a:pt x="1148477" y="289303"/>
                      <a:pt x="1140752" y="301876"/>
                      <a:pt x="1133199" y="314487"/>
                    </a:cubicBezTo>
                    <a:cubicBezTo>
                      <a:pt x="1126665" y="325403"/>
                      <a:pt x="1120445" y="336337"/>
                      <a:pt x="1113434" y="347205"/>
                    </a:cubicBezTo>
                    <a:cubicBezTo>
                      <a:pt x="1105233" y="359902"/>
                      <a:pt x="1096270" y="372485"/>
                      <a:pt x="1087469" y="385096"/>
                    </a:cubicBezTo>
                    <a:cubicBezTo>
                      <a:pt x="1080373" y="395278"/>
                      <a:pt x="1073639" y="405498"/>
                      <a:pt x="1066171" y="415614"/>
                    </a:cubicBezTo>
                    <a:lnTo>
                      <a:pt x="1066362" y="416557"/>
                    </a:lnTo>
                    <a:cubicBezTo>
                      <a:pt x="1065524" y="487994"/>
                      <a:pt x="1087050" y="557908"/>
                      <a:pt x="1127932" y="616496"/>
                    </a:cubicBezTo>
                    <a:lnTo>
                      <a:pt x="1128084" y="616677"/>
                    </a:lnTo>
                    <a:cubicBezTo>
                      <a:pt x="1184862" y="678723"/>
                      <a:pt x="1253128" y="729177"/>
                      <a:pt x="1329099" y="765238"/>
                    </a:cubicBezTo>
                    <a:cubicBezTo>
                      <a:pt x="1352112" y="765258"/>
                      <a:pt x="1374162" y="774449"/>
                      <a:pt x="1390374" y="790775"/>
                    </a:cubicBezTo>
                    <a:cubicBezTo>
                      <a:pt x="1406585" y="807101"/>
                      <a:pt x="1415615" y="829227"/>
                      <a:pt x="1415463" y="852230"/>
                    </a:cubicBezTo>
                    <a:cubicBezTo>
                      <a:pt x="1415110" y="900484"/>
                      <a:pt x="1375867" y="939394"/>
                      <a:pt x="1327614" y="939317"/>
                    </a:cubicBezTo>
                    <a:cubicBezTo>
                      <a:pt x="1297086" y="938060"/>
                      <a:pt x="1267149" y="930430"/>
                      <a:pt x="1239736" y="916934"/>
                    </a:cubicBezTo>
                    <a:cubicBezTo>
                      <a:pt x="1240269" y="927497"/>
                      <a:pt x="1240527" y="935993"/>
                      <a:pt x="1240527" y="939317"/>
                    </a:cubicBezTo>
                    <a:cubicBezTo>
                      <a:pt x="1240527" y="987409"/>
                      <a:pt x="1201541" y="1026405"/>
                      <a:pt x="1153440" y="1026405"/>
                    </a:cubicBezTo>
                    <a:cubicBezTo>
                      <a:pt x="1105338" y="1026405"/>
                      <a:pt x="1066352" y="987419"/>
                      <a:pt x="1066352" y="939317"/>
                    </a:cubicBezTo>
                    <a:cubicBezTo>
                      <a:pt x="1067153" y="867966"/>
                      <a:pt x="1045626" y="798147"/>
                      <a:pt x="1004783" y="739626"/>
                    </a:cubicBezTo>
                    <a:cubicBezTo>
                      <a:pt x="964673" y="697039"/>
                      <a:pt x="935403" y="645433"/>
                      <a:pt x="919439" y="589159"/>
                    </a:cubicBezTo>
                    <a:lnTo>
                      <a:pt x="917343" y="591388"/>
                    </a:lnTo>
                    <a:cubicBezTo>
                      <a:pt x="908437" y="600828"/>
                      <a:pt x="899732" y="610362"/>
                      <a:pt x="890645" y="619706"/>
                    </a:cubicBezTo>
                    <a:cubicBezTo>
                      <a:pt x="878262" y="632431"/>
                      <a:pt x="865537" y="644919"/>
                      <a:pt x="852878" y="657454"/>
                    </a:cubicBezTo>
                    <a:cubicBezTo>
                      <a:pt x="843829" y="666417"/>
                      <a:pt x="834952" y="675494"/>
                      <a:pt x="825789" y="684352"/>
                    </a:cubicBezTo>
                    <a:cubicBezTo>
                      <a:pt x="812454" y="697239"/>
                      <a:pt x="798919" y="709822"/>
                      <a:pt x="785393" y="722471"/>
                    </a:cubicBezTo>
                    <a:cubicBezTo>
                      <a:pt x="776640" y="730672"/>
                      <a:pt x="768001" y="738997"/>
                      <a:pt x="759190" y="747093"/>
                    </a:cubicBezTo>
                    <a:cubicBezTo>
                      <a:pt x="744931" y="760200"/>
                      <a:pt x="730606" y="772944"/>
                      <a:pt x="716271" y="785765"/>
                    </a:cubicBezTo>
                    <a:cubicBezTo>
                      <a:pt x="708050" y="793118"/>
                      <a:pt x="699878" y="800624"/>
                      <a:pt x="691648" y="807882"/>
                    </a:cubicBezTo>
                    <a:cubicBezTo>
                      <a:pt x="675303" y="822303"/>
                      <a:pt x="659025" y="836314"/>
                      <a:pt x="642747" y="850325"/>
                    </a:cubicBezTo>
                    <a:lnTo>
                      <a:pt x="636222" y="855983"/>
                    </a:lnTo>
                    <a:cubicBezTo>
                      <a:pt x="675103" y="987685"/>
                      <a:pt x="700840" y="1122912"/>
                      <a:pt x="713042" y="1259691"/>
                    </a:cubicBezTo>
                    <a:cubicBezTo>
                      <a:pt x="713327" y="1260529"/>
                      <a:pt x="713937" y="1261196"/>
                      <a:pt x="714194" y="1262043"/>
                    </a:cubicBezTo>
                    <a:cubicBezTo>
                      <a:pt x="771811" y="1280027"/>
                      <a:pt x="831933" y="1288666"/>
                      <a:pt x="892273" y="1287647"/>
                    </a:cubicBezTo>
                    <a:cubicBezTo>
                      <a:pt x="940365" y="1287675"/>
                      <a:pt x="979342" y="1326680"/>
                      <a:pt x="979313" y="1374772"/>
                    </a:cubicBezTo>
                    <a:cubicBezTo>
                      <a:pt x="979284" y="1422864"/>
                      <a:pt x="940279" y="1461840"/>
                      <a:pt x="892188" y="1461811"/>
                    </a:cubicBezTo>
                    <a:cubicBezTo>
                      <a:pt x="835733" y="1462335"/>
                      <a:pt x="779355" y="1457192"/>
                      <a:pt x="723929" y="1446448"/>
                    </a:cubicBezTo>
                    <a:cubicBezTo>
                      <a:pt x="732806" y="1527582"/>
                      <a:pt x="777230" y="1600590"/>
                      <a:pt x="845201" y="1645758"/>
                    </a:cubicBezTo>
                    <a:cubicBezTo>
                      <a:pt x="880510" y="1664532"/>
                      <a:pt x="898541" y="1704899"/>
                      <a:pt x="888949" y="1743723"/>
                    </a:cubicBezTo>
                    <a:cubicBezTo>
                      <a:pt x="879358" y="1782547"/>
                      <a:pt x="844620" y="1809883"/>
                      <a:pt x="804634" y="1810064"/>
                    </a:cubicBezTo>
                    <a:cubicBezTo>
                      <a:pt x="791270" y="1810074"/>
                      <a:pt x="778097" y="1806959"/>
                      <a:pt x="766153" y="1800968"/>
                    </a:cubicBezTo>
                    <a:cubicBezTo>
                      <a:pt x="618306" y="1711519"/>
                      <a:pt x="532590" y="1547165"/>
                      <a:pt x="543849" y="1374724"/>
                    </a:cubicBezTo>
                    <a:cubicBezTo>
                      <a:pt x="541230" y="1241165"/>
                      <a:pt x="522875" y="1108386"/>
                      <a:pt x="489166" y="979122"/>
                    </a:cubicBezTo>
                    <a:cubicBezTo>
                      <a:pt x="469449" y="995315"/>
                      <a:pt x="450075" y="1011155"/>
                      <a:pt x="431340" y="1026462"/>
                    </a:cubicBezTo>
                    <a:cubicBezTo>
                      <a:pt x="356073" y="1087946"/>
                      <a:pt x="291103" y="1141019"/>
                      <a:pt x="257080" y="1175033"/>
                    </a:cubicBezTo>
                    <a:cubicBezTo>
                      <a:pt x="243211" y="1189139"/>
                      <a:pt x="231124" y="1204893"/>
                      <a:pt x="221104" y="1221943"/>
                    </a:cubicBezTo>
                    <a:cubicBezTo>
                      <a:pt x="191186" y="1279055"/>
                      <a:pt x="168935" y="1339863"/>
                      <a:pt x="154943" y="1402794"/>
                    </a:cubicBezTo>
                    <a:cubicBezTo>
                      <a:pt x="148600" y="1426093"/>
                      <a:pt x="141408" y="1450953"/>
                      <a:pt x="133464" y="1476022"/>
                    </a:cubicBezTo>
                    <a:lnTo>
                      <a:pt x="131426" y="1482328"/>
                    </a:lnTo>
                    <a:cubicBezTo>
                      <a:pt x="127883" y="1493215"/>
                      <a:pt x="124177" y="1503950"/>
                      <a:pt x="120091" y="1514808"/>
                    </a:cubicBezTo>
                    <a:cubicBezTo>
                      <a:pt x="117100" y="1522771"/>
                      <a:pt x="113709" y="1530534"/>
                      <a:pt x="110385" y="1538354"/>
                    </a:cubicBezTo>
                    <a:cubicBezTo>
                      <a:pt x="106099" y="1548413"/>
                      <a:pt x="101537" y="1558223"/>
                      <a:pt x="96574" y="1567967"/>
                    </a:cubicBezTo>
                    <a:cubicBezTo>
                      <a:pt x="91345" y="1578254"/>
                      <a:pt x="85801" y="1588322"/>
                      <a:pt x="79696" y="1598028"/>
                    </a:cubicBezTo>
                    <a:cubicBezTo>
                      <a:pt x="76124" y="1603715"/>
                      <a:pt x="72209" y="1609096"/>
                      <a:pt x="68304" y="1614545"/>
                    </a:cubicBezTo>
                    <a:cubicBezTo>
                      <a:pt x="62455" y="1622603"/>
                      <a:pt x="56178" y="1630347"/>
                      <a:pt x="49520" y="1637747"/>
                    </a:cubicBezTo>
                    <a:cubicBezTo>
                      <a:pt x="44834" y="1643043"/>
                      <a:pt x="40281" y="1648387"/>
                      <a:pt x="35147" y="1653302"/>
                    </a:cubicBezTo>
                    <a:cubicBezTo>
                      <a:pt x="25689" y="1662208"/>
                      <a:pt x="15516" y="1670342"/>
                      <a:pt x="4743" y="1677600"/>
                    </a:cubicBezTo>
                    <a:cubicBezTo>
                      <a:pt x="3048" y="1678762"/>
                      <a:pt x="1734" y="1680258"/>
                      <a:pt x="0" y="1681391"/>
                    </a:cubicBezTo>
                    <a:cubicBezTo>
                      <a:pt x="31861" y="1748028"/>
                      <a:pt x="68913" y="1812046"/>
                      <a:pt x="110833" y="1872853"/>
                    </a:cubicBezTo>
                    <a:cubicBezTo>
                      <a:pt x="135512" y="1909429"/>
                      <a:pt x="161839" y="1944824"/>
                      <a:pt x="189805" y="1979047"/>
                    </a:cubicBezTo>
                    <a:cubicBezTo>
                      <a:pt x="199768" y="1991182"/>
                      <a:pt x="209683" y="2003393"/>
                      <a:pt x="219923" y="2015081"/>
                    </a:cubicBezTo>
                    <a:cubicBezTo>
                      <a:pt x="234534" y="2031902"/>
                      <a:pt x="249574" y="2048408"/>
                      <a:pt x="265043" y="2064591"/>
                    </a:cubicBezTo>
                    <a:cubicBezTo>
                      <a:pt x="279006" y="2079127"/>
                      <a:pt x="293313" y="2093005"/>
                      <a:pt x="307658" y="2106797"/>
                    </a:cubicBezTo>
                    <a:cubicBezTo>
                      <a:pt x="328755" y="2127180"/>
                      <a:pt x="350549" y="2147030"/>
                      <a:pt x="373028" y="2166347"/>
                    </a:cubicBezTo>
                    <a:cubicBezTo>
                      <a:pt x="390906" y="2181654"/>
                      <a:pt x="408775" y="2196932"/>
                      <a:pt x="427044" y="2211229"/>
                    </a:cubicBezTo>
                    <a:cubicBezTo>
                      <a:pt x="442484" y="2223335"/>
                      <a:pt x="458486" y="2234994"/>
                      <a:pt x="474507" y="2246624"/>
                    </a:cubicBezTo>
                    <a:cubicBezTo>
                      <a:pt x="489147" y="2257311"/>
                      <a:pt x="503872" y="2267674"/>
                      <a:pt x="518684" y="2277723"/>
                    </a:cubicBezTo>
                    <a:cubicBezTo>
                      <a:pt x="536800" y="2290000"/>
                      <a:pt x="555050" y="2302183"/>
                      <a:pt x="573853" y="2313889"/>
                    </a:cubicBezTo>
                    <a:cubicBezTo>
                      <a:pt x="583587" y="2319966"/>
                      <a:pt x="593331" y="2325595"/>
                      <a:pt x="603094" y="2331434"/>
                    </a:cubicBezTo>
                    <a:cubicBezTo>
                      <a:pt x="625802" y="2344979"/>
                      <a:pt x="648567" y="2358476"/>
                      <a:pt x="672227" y="2371201"/>
                    </a:cubicBezTo>
                    <a:cubicBezTo>
                      <a:pt x="849068" y="2466156"/>
                      <a:pt x="1039140" y="2534069"/>
                      <a:pt x="1236116" y="2572674"/>
                    </a:cubicBezTo>
                    <a:cubicBezTo>
                      <a:pt x="1236907" y="2572817"/>
                      <a:pt x="1237507" y="2573426"/>
                      <a:pt x="1238298" y="2573608"/>
                    </a:cubicBezTo>
                    <a:cubicBezTo>
                      <a:pt x="1296410" y="2585438"/>
                      <a:pt x="1355436" y="2592248"/>
                      <a:pt x="1414720" y="2593934"/>
                    </a:cubicBezTo>
                    <a:cubicBezTo>
                      <a:pt x="1590732" y="2593267"/>
                      <a:pt x="1766421" y="2608898"/>
                      <a:pt x="1939547" y="2640625"/>
                    </a:cubicBezTo>
                    <a:cubicBezTo>
                      <a:pt x="1959216" y="2485816"/>
                      <a:pt x="2017814" y="2338521"/>
                      <a:pt x="2109873" y="2212515"/>
                    </a:cubicBezTo>
                    <a:cubicBezTo>
                      <a:pt x="2216553" y="2070868"/>
                      <a:pt x="2277809" y="1900238"/>
                      <a:pt x="2285571" y="1723082"/>
                    </a:cubicBezTo>
                    <a:cubicBezTo>
                      <a:pt x="2274180" y="1613116"/>
                      <a:pt x="2233336" y="1508255"/>
                      <a:pt x="2167338" y="141956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  <p:sp>
            <p:nvSpPr>
              <p:cNvPr id="262" name="Freeform: Shape 261">
                <a:extLst>
                  <a:ext uri="{FF2B5EF4-FFF2-40B4-BE49-F238E27FC236}">
                    <a16:creationId xmlns:a16="http://schemas.microsoft.com/office/drawing/2014/main" id="{5C5F5AFD-7F7B-6486-E6D7-370635C33EC0}"/>
                  </a:ext>
                </a:extLst>
              </p:cNvPr>
              <p:cNvSpPr/>
              <p:nvPr/>
            </p:nvSpPr>
            <p:spPr>
              <a:xfrm>
                <a:off x="5359879" y="5691015"/>
                <a:ext cx="354644" cy="176384"/>
              </a:xfrm>
              <a:custGeom>
                <a:avLst/>
                <a:gdLst>
                  <a:gd name="connsiteX0" fmla="*/ 213608 w 354644"/>
                  <a:gd name="connsiteY0" fmla="*/ 176384 h 176384"/>
                  <a:gd name="connsiteX1" fmla="*/ 354644 w 354644"/>
                  <a:gd name="connsiteY1" fmla="*/ 124158 h 176384"/>
                  <a:gd name="connsiteX2" fmla="*/ 0 w 354644"/>
                  <a:gd name="connsiteY2" fmla="*/ 0 h 176384"/>
                  <a:gd name="connsiteX3" fmla="*/ 213608 w 354644"/>
                  <a:gd name="connsiteY3" fmla="*/ 176384 h 176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4644" h="176384">
                    <a:moveTo>
                      <a:pt x="213608" y="176384"/>
                    </a:moveTo>
                    <a:cubicBezTo>
                      <a:pt x="265376" y="176536"/>
                      <a:pt x="315459" y="157991"/>
                      <a:pt x="354644" y="124158"/>
                    </a:cubicBezTo>
                    <a:cubicBezTo>
                      <a:pt x="233086" y="93031"/>
                      <a:pt x="114433" y="51492"/>
                      <a:pt x="0" y="0"/>
                    </a:cubicBezTo>
                    <a:cubicBezTo>
                      <a:pt x="19869" y="102308"/>
                      <a:pt x="109385" y="176232"/>
                      <a:pt x="213608" y="17638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AT" dirty="0"/>
              </a:p>
            </p:txBody>
          </p:sp>
        </p:grpSp>
      </p:grpSp>
      <p:cxnSp>
        <p:nvCxnSpPr>
          <p:cNvPr id="266" name="Connector: Elbow 265">
            <a:extLst>
              <a:ext uri="{FF2B5EF4-FFF2-40B4-BE49-F238E27FC236}">
                <a16:creationId xmlns:a16="http://schemas.microsoft.com/office/drawing/2014/main" id="{45B22111-F111-00AC-18E5-B57237EC13A5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rot="5400000">
            <a:off x="2859392" y="5324322"/>
            <a:ext cx="148810" cy="12700"/>
          </a:xfrm>
          <a:prstGeom prst="bentConnector3">
            <a:avLst>
              <a:gd name="adj1" fmla="val 50000"/>
            </a:avLst>
          </a:prstGeom>
          <a:ln w="25400">
            <a:solidFill>
              <a:srgbClr val="E290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ctor: Elbow 268">
            <a:extLst>
              <a:ext uri="{FF2B5EF4-FFF2-40B4-BE49-F238E27FC236}">
                <a16:creationId xmlns:a16="http://schemas.microsoft.com/office/drawing/2014/main" id="{0C922FE8-166A-05AF-9165-C5B8C64B4E23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 rot="5400000">
            <a:off x="6328743" y="3846783"/>
            <a:ext cx="436907" cy="994995"/>
          </a:xfrm>
          <a:prstGeom prst="bentConnector3">
            <a:avLst>
              <a:gd name="adj1" fmla="val 50000"/>
            </a:avLst>
          </a:prstGeom>
          <a:ln w="25400">
            <a:solidFill>
              <a:srgbClr val="E290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ctor: Elbow 274">
            <a:extLst>
              <a:ext uri="{FF2B5EF4-FFF2-40B4-BE49-F238E27FC236}">
                <a16:creationId xmlns:a16="http://schemas.microsoft.com/office/drawing/2014/main" id="{80A14B14-48A8-D223-F792-0FA0DC9C82F9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rot="16200000" flipH="1">
            <a:off x="7320023" y="3850496"/>
            <a:ext cx="436907" cy="987567"/>
          </a:xfrm>
          <a:prstGeom prst="bentConnector3">
            <a:avLst>
              <a:gd name="adj1" fmla="val 50000"/>
            </a:avLst>
          </a:prstGeom>
          <a:ln w="25400">
            <a:solidFill>
              <a:srgbClr val="E290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ctor: Elbow 277">
            <a:extLst>
              <a:ext uri="{FF2B5EF4-FFF2-40B4-BE49-F238E27FC236}">
                <a16:creationId xmlns:a16="http://schemas.microsoft.com/office/drawing/2014/main" id="{D041C142-FA46-C292-14C6-0F987278C5F3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 rot="16200000" flipH="1">
            <a:off x="10183281" y="4344309"/>
            <a:ext cx="438643" cy="1552"/>
          </a:xfrm>
          <a:prstGeom prst="bentConnector3">
            <a:avLst>
              <a:gd name="adj1" fmla="val 50000"/>
            </a:avLst>
          </a:prstGeom>
          <a:ln w="25400">
            <a:solidFill>
              <a:srgbClr val="E290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9">
            <a:extLst>
              <a:ext uri="{FF2B5EF4-FFF2-40B4-BE49-F238E27FC236}">
                <a16:creationId xmlns:a16="http://schemas.microsoft.com/office/drawing/2014/main" id="{099BD31F-6DE4-4718-B57D-8498BBE06369}"/>
              </a:ext>
            </a:extLst>
          </p:cNvPr>
          <p:cNvSpPr txBox="1">
            <a:spLocks/>
          </p:cNvSpPr>
          <p:nvPr/>
        </p:nvSpPr>
        <p:spPr>
          <a:xfrm>
            <a:off x="685800" y="1195905"/>
            <a:ext cx="111724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Behandlungsempfehlungen (</a:t>
            </a:r>
            <a:r>
              <a:rPr lang="de-AT" sz="1800" baseline="30000" dirty="0">
                <a:solidFill>
                  <a:srgbClr val="1E212A"/>
                </a:solidFill>
              </a:rPr>
              <a:t>a</a:t>
            </a:r>
            <a:r>
              <a:rPr lang="de-AT" sz="1800" b="1" dirty="0">
                <a:solidFill>
                  <a:schemeClr val="tx1"/>
                </a:solidFill>
              </a:rPr>
              <a:t>noch keine Endpunktdaten vorliegend)</a:t>
            </a:r>
          </a:p>
        </p:txBody>
      </p:sp>
    </p:spTree>
    <p:extLst>
      <p:ext uri="{BB962C8B-B14F-4D97-AF65-F5344CB8AC3E}">
        <p14:creationId xmlns:p14="http://schemas.microsoft.com/office/powerpoint/2010/main" val="426265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F348F1A-632F-561E-DD44-843A5A003151}"/>
              </a:ext>
            </a:extLst>
          </p:cNvPr>
          <p:cNvSpPr/>
          <p:nvPr/>
        </p:nvSpPr>
        <p:spPr>
          <a:xfrm>
            <a:off x="1416629" y="2532536"/>
            <a:ext cx="3049994" cy="533916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HbA1C&lt;8,5 %</a:t>
            </a: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Keine Azidose und/oder Ketose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78589E-FDE6-D6FF-A1FF-D2A2F00459E4}"/>
              </a:ext>
            </a:extLst>
          </p:cNvPr>
          <p:cNvSpPr txBox="1"/>
          <p:nvPr/>
        </p:nvSpPr>
        <p:spPr>
          <a:xfrm>
            <a:off x="2637578" y="1774395"/>
            <a:ext cx="7479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400" b="1" dirty="0">
                <a:solidFill>
                  <a:schemeClr val="accent6">
                    <a:lumMod val="75000"/>
                  </a:schemeClr>
                </a:solidFill>
              </a:rPr>
              <a:t>Neu diagnostizierter Diabetes bei übergewichtigen/adipösen Kindern und Jugendlichen Lifestyle-Management und Diabetesberatung initiieren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0564E41-7BF7-4F3F-D5BF-2E8A5FEFCBA3}"/>
              </a:ext>
            </a:extLst>
          </p:cNvPr>
          <p:cNvSpPr/>
          <p:nvPr/>
        </p:nvSpPr>
        <p:spPr>
          <a:xfrm>
            <a:off x="1416629" y="3268073"/>
            <a:ext cx="3049994" cy="906272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200" dirty="0" err="1">
                <a:solidFill>
                  <a:schemeClr val="accent6">
                    <a:lumMod val="75000"/>
                  </a:schemeClr>
                </a:solidFill>
              </a:rPr>
              <a:t>Metformin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Titrieren auf 2000 mg/Tag</a:t>
            </a: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je nach Toleranz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97F5B69-6477-A0F9-97B0-F051B945C37A}"/>
              </a:ext>
            </a:extLst>
          </p:cNvPr>
          <p:cNvSpPr/>
          <p:nvPr/>
        </p:nvSpPr>
        <p:spPr>
          <a:xfrm>
            <a:off x="4852397" y="2532536"/>
            <a:ext cx="3049994" cy="533916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HbA1C ~ 8,5 %</a:t>
            </a: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Keine Azidose und/oder Ketose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FB2A939-B68B-5D60-BF39-5E0BD5A9571A}"/>
              </a:ext>
            </a:extLst>
          </p:cNvPr>
          <p:cNvSpPr/>
          <p:nvPr/>
        </p:nvSpPr>
        <p:spPr>
          <a:xfrm>
            <a:off x="4852397" y="3263488"/>
            <a:ext cx="3049994" cy="906272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Beginn mit Basal Insulin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200" dirty="0" err="1">
                <a:solidFill>
                  <a:schemeClr val="accent6">
                    <a:lumMod val="75000"/>
                  </a:schemeClr>
                </a:solidFill>
              </a:rPr>
              <a:t>Metformin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Titrieren auf 2000 mg/Tag</a:t>
            </a: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je nach Toleranz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73F2AB7-65AA-5BD4-271E-B72F8E5028EC}"/>
              </a:ext>
            </a:extLst>
          </p:cNvPr>
          <p:cNvSpPr/>
          <p:nvPr/>
        </p:nvSpPr>
        <p:spPr>
          <a:xfrm>
            <a:off x="8288165" y="2532536"/>
            <a:ext cx="3049994" cy="533916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Azidose und/oder. DKA</a:t>
            </a: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und/oder HHS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CD93D8B-B85B-0F39-3285-D07C08256AE5}"/>
              </a:ext>
            </a:extLst>
          </p:cNvPr>
          <p:cNvSpPr/>
          <p:nvPr/>
        </p:nvSpPr>
        <p:spPr>
          <a:xfrm>
            <a:off x="8288165" y="3275850"/>
            <a:ext cx="3049994" cy="906272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Beginn mit Basal Insulin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200" dirty="0" err="1">
                <a:solidFill>
                  <a:schemeClr val="accent6">
                    <a:lumMod val="75000"/>
                  </a:schemeClr>
                </a:solidFill>
              </a:rPr>
              <a:t>Metformin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Titrieren auf 2000 mg/Tag</a:t>
            </a: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je nach Toleranz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C176F87-C0CE-2198-9710-85E37574F1FE}"/>
              </a:ext>
            </a:extLst>
          </p:cNvPr>
          <p:cNvSpPr/>
          <p:nvPr/>
        </p:nvSpPr>
        <p:spPr>
          <a:xfrm>
            <a:off x="4852398" y="4365591"/>
            <a:ext cx="3049994" cy="467901"/>
          </a:xfrm>
          <a:prstGeom prst="roundRect">
            <a:avLst>
              <a:gd name="adj" fmla="val 9169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Diabetesspezifische Autoantikörper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B47FD28-9026-BFCC-AA53-C57FB8978A36}"/>
              </a:ext>
            </a:extLst>
          </p:cNvPr>
          <p:cNvSpPr/>
          <p:nvPr/>
        </p:nvSpPr>
        <p:spPr>
          <a:xfrm>
            <a:off x="1416629" y="4774306"/>
            <a:ext cx="3049994" cy="643190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Beginn bzw. Fortsetzen </a:t>
            </a:r>
            <a:r>
              <a:rPr lang="de-AT" sz="1200" dirty="0" err="1">
                <a:solidFill>
                  <a:schemeClr val="accent6">
                    <a:lumMod val="75000"/>
                  </a:schemeClr>
                </a:solidFill>
              </a:rPr>
              <a:t>Metformin</a:t>
            </a:r>
            <a:endParaRPr lang="de-AT" sz="1200" dirty="0">
              <a:solidFill>
                <a:schemeClr val="accent6">
                  <a:lumMod val="7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Insulin ausschleichen, wenn möglich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3D8209-A0E3-AA34-C7C7-6E1CA6504C34}"/>
              </a:ext>
            </a:extLst>
          </p:cNvPr>
          <p:cNvSpPr/>
          <p:nvPr/>
        </p:nvSpPr>
        <p:spPr>
          <a:xfrm>
            <a:off x="1416629" y="5601250"/>
            <a:ext cx="3049994" cy="651800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HbA1c Ziel nicht erreicht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ED89E24-04DF-FBF6-5485-2D60706DE38C}"/>
              </a:ext>
            </a:extLst>
          </p:cNvPr>
          <p:cNvSpPr/>
          <p:nvPr/>
        </p:nvSpPr>
        <p:spPr>
          <a:xfrm>
            <a:off x="4852398" y="5605555"/>
            <a:ext cx="3049994" cy="643190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err="1">
                <a:solidFill>
                  <a:schemeClr val="accent6">
                    <a:lumMod val="75000"/>
                  </a:schemeClr>
                </a:solidFill>
              </a:rPr>
              <a:t>Liraglutide</a:t>
            </a: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 Therapie erwägen Beginn</a:t>
            </a: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 Add-on Insulin Therapie bzw. Steigerung der Insulin Therapie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E13A254-C9E3-8082-6E8A-4098532C6468}"/>
              </a:ext>
            </a:extLst>
          </p:cNvPr>
          <p:cNvSpPr/>
          <p:nvPr/>
        </p:nvSpPr>
        <p:spPr>
          <a:xfrm>
            <a:off x="8288165" y="4774306"/>
            <a:ext cx="3049994" cy="643190"/>
          </a:xfrm>
          <a:prstGeom prst="roundRect">
            <a:avLst>
              <a:gd name="adj" fmla="val 9169"/>
            </a:avLst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dist="381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Beginn mit Basis Bolus Insulintherapie</a:t>
            </a:r>
          </a:p>
          <a:p>
            <a:pPr algn="ctr"/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bzw. Insulinpumpentherapie</a:t>
            </a:r>
          </a:p>
          <a:p>
            <a:pPr algn="ctr"/>
            <a:r>
              <a:rPr lang="de-AT" sz="1200" dirty="0" err="1">
                <a:solidFill>
                  <a:schemeClr val="accent6">
                    <a:lumMod val="75000"/>
                  </a:schemeClr>
                </a:solidFill>
              </a:rPr>
              <a:t>Metformin</a:t>
            </a:r>
            <a:r>
              <a:rPr lang="de-AT" sz="1200" dirty="0">
                <a:solidFill>
                  <a:schemeClr val="accent6">
                    <a:lumMod val="75000"/>
                  </a:schemeClr>
                </a:solidFill>
              </a:rPr>
              <a:t> absetzen</a:t>
            </a:r>
          </a:p>
        </p:txBody>
      </p: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AFE030D8-B423-8E1E-E754-E13ADE224B39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6377394" y="2316528"/>
            <a:ext cx="3435768" cy="216008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08EC9534-CC92-2AE2-4770-A9FAB874089A}"/>
              </a:ext>
            </a:extLst>
          </p:cNvPr>
          <p:cNvCxnSpPr>
            <a:cxnSpLocks/>
            <a:endCxn id="9" idx="0"/>
          </p:cNvCxnSpPr>
          <p:nvPr/>
        </p:nvCxnSpPr>
        <p:spPr>
          <a:xfrm rot="10800000" flipV="1">
            <a:off x="2941626" y="2316530"/>
            <a:ext cx="3435768" cy="216006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E26FD44-5A3B-DEDC-C707-21A6FEB00860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377394" y="2316528"/>
            <a:ext cx="0" cy="216008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84A245D-3F8F-B93F-25C1-BCAC1E327A4C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6377394" y="3066452"/>
            <a:ext cx="0" cy="197036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887BE6E-F088-2CB1-54B9-1E0751DE2E3D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>
            <a:off x="2941626" y="3066452"/>
            <a:ext cx="0" cy="201621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6FBCB80-88D4-19EA-4664-202C2E784A1D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>
            <a:off x="9813162" y="3066452"/>
            <a:ext cx="0" cy="209398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4DFF233-D469-FC52-A363-D6F563A2976E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>
            <a:off x="6377394" y="4169760"/>
            <a:ext cx="1" cy="195831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6F7BE0AE-A15C-ECC0-E100-AE29EEDEE921}"/>
              </a:ext>
            </a:extLst>
          </p:cNvPr>
          <p:cNvCxnSpPr>
            <a:cxnSpLocks/>
            <a:stCxn id="11" idx="2"/>
            <a:endCxn id="16" idx="1"/>
          </p:cNvCxnSpPr>
          <p:nvPr/>
        </p:nvCxnSpPr>
        <p:spPr>
          <a:xfrm rot="16200000" flipH="1">
            <a:off x="3684414" y="3431557"/>
            <a:ext cx="425197" cy="1910772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728A4A08-6879-3421-50BC-10AF69D3FC3B}"/>
              </a:ext>
            </a:extLst>
          </p:cNvPr>
          <p:cNvCxnSpPr>
            <a:cxnSpLocks/>
            <a:stCxn id="15" idx="2"/>
            <a:endCxn id="16" idx="3"/>
          </p:cNvCxnSpPr>
          <p:nvPr/>
        </p:nvCxnSpPr>
        <p:spPr>
          <a:xfrm rot="5400000">
            <a:off x="8649067" y="3435447"/>
            <a:ext cx="417420" cy="1910770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45543B7D-806C-7F34-7BF4-E3C7BC1F0FD9}"/>
              </a:ext>
            </a:extLst>
          </p:cNvPr>
          <p:cNvCxnSpPr>
            <a:cxnSpLocks/>
            <a:stCxn id="16" idx="2"/>
            <a:endCxn id="17" idx="3"/>
          </p:cNvCxnSpPr>
          <p:nvPr/>
        </p:nvCxnSpPr>
        <p:spPr>
          <a:xfrm rot="5400000">
            <a:off x="5290805" y="4009310"/>
            <a:ext cx="262409" cy="1910772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717FAAF0-8DEB-2AD1-9270-AED17847122D}"/>
              </a:ext>
            </a:extLst>
          </p:cNvPr>
          <p:cNvCxnSpPr>
            <a:cxnSpLocks/>
            <a:stCxn id="16" idx="2"/>
            <a:endCxn id="20" idx="1"/>
          </p:cNvCxnSpPr>
          <p:nvPr/>
        </p:nvCxnSpPr>
        <p:spPr>
          <a:xfrm rot="16200000" flipH="1">
            <a:off x="7201576" y="4009311"/>
            <a:ext cx="262409" cy="1910770"/>
          </a:xfrm>
          <a:prstGeom prst="bent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8C4E9F2-47ED-E615-B925-CAE6168E60C8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>
            <a:off x="2941626" y="5417496"/>
            <a:ext cx="0" cy="183754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66CAE28-CD94-AF67-3A8C-E56A64F1B128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>
          <a:xfrm>
            <a:off x="4466623" y="5927150"/>
            <a:ext cx="385775" cy="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BE8FD10-290F-977D-68BD-A06E39BF8A26}"/>
              </a:ext>
            </a:extLst>
          </p:cNvPr>
          <p:cNvSpPr txBox="1"/>
          <p:nvPr/>
        </p:nvSpPr>
        <p:spPr>
          <a:xfrm>
            <a:off x="5091331" y="4942013"/>
            <a:ext cx="723275" cy="307777"/>
          </a:xfrm>
          <a:prstGeom prst="rect">
            <a:avLst/>
          </a:prstGeom>
          <a:noFill/>
          <a:effectLst>
            <a:outerShdw dist="1866900" sx="4000" sy="4000" algn="ctr" rotWithShape="0">
              <a:schemeClr val="accent1"/>
            </a:outerShdw>
          </a:effectLst>
        </p:spPr>
        <p:txBody>
          <a:bodyPr wrap="none" rtlCol="0">
            <a:spAutoFit/>
          </a:bodyPr>
          <a:lstStyle/>
          <a:p>
            <a:r>
              <a:rPr lang="de-AT" sz="1400" i="1" dirty="0"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bg1"/>
                  </a:glow>
                </a:effectLst>
              </a:rPr>
              <a:t>negativ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015622-63D3-A1B3-0988-8F4D096A1FD0}"/>
              </a:ext>
            </a:extLst>
          </p:cNvPr>
          <p:cNvSpPr txBox="1"/>
          <p:nvPr/>
        </p:nvSpPr>
        <p:spPr>
          <a:xfrm>
            <a:off x="7006018" y="4942013"/>
            <a:ext cx="667170" cy="307777"/>
          </a:xfrm>
          <a:prstGeom prst="rect">
            <a:avLst/>
          </a:prstGeom>
          <a:noFill/>
          <a:effectLst>
            <a:outerShdw dist="1866900" sx="4000" sy="4000" algn="ctr" rotWithShape="0">
              <a:schemeClr val="accent1"/>
            </a:outerShdw>
          </a:effectLst>
        </p:spPr>
        <p:txBody>
          <a:bodyPr wrap="none" rtlCol="0">
            <a:spAutoFit/>
          </a:bodyPr>
          <a:lstStyle/>
          <a:p>
            <a:r>
              <a:rPr lang="de-AT" sz="1400" i="1" dirty="0"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bg1"/>
                  </a:glow>
                </a:effectLst>
              </a:rPr>
              <a:t>positiv</a:t>
            </a:r>
          </a:p>
        </p:txBody>
      </p:sp>
      <p:sp>
        <p:nvSpPr>
          <p:cNvPr id="24" name="Title 9">
            <a:extLst>
              <a:ext uri="{FF2B5EF4-FFF2-40B4-BE49-F238E27FC236}">
                <a16:creationId xmlns:a16="http://schemas.microsoft.com/office/drawing/2014/main" id="{126C3E64-E057-466D-9E3D-1DDA749BCE6A}"/>
              </a:ext>
            </a:extLst>
          </p:cNvPr>
          <p:cNvSpPr txBox="1">
            <a:spLocks/>
          </p:cNvSpPr>
          <p:nvPr/>
        </p:nvSpPr>
        <p:spPr>
          <a:xfrm>
            <a:off x="704437" y="1195905"/>
            <a:ext cx="11135138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600" b="1" dirty="0">
                <a:solidFill>
                  <a:schemeClr val="tx1"/>
                </a:solidFill>
              </a:rPr>
              <a:t>Management des neu diagnostizierten Diabetes bei übergewichtigen Kindern bzw. Jugendlichen (modifiziert nach dem ADA Position Statement [1])</a:t>
            </a:r>
          </a:p>
        </p:txBody>
      </p:sp>
      <p:graphicFrame>
        <p:nvGraphicFramePr>
          <p:cNvPr id="25" name="Table 7">
            <a:extLst>
              <a:ext uri="{FF2B5EF4-FFF2-40B4-BE49-F238E27FC236}">
                <a16:creationId xmlns:a16="http://schemas.microsoft.com/office/drawing/2014/main" id="{AAAABC19-8B53-0B05-295C-84A4328DC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541562"/>
              </p:ext>
            </p:extLst>
          </p:nvPr>
        </p:nvGraphicFramePr>
        <p:xfrm>
          <a:off x="704437" y="6305611"/>
          <a:ext cx="10936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6320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de-AT" sz="1200" dirty="0">
                          <a:solidFill>
                            <a:schemeClr val="tx1"/>
                          </a:solidFill>
                        </a:rPr>
                        <a:t>DKA Diabetische Ketoazidose, HHS </a:t>
                      </a:r>
                      <a:r>
                        <a:rPr lang="de-AT" sz="1200" dirty="0" err="1">
                          <a:solidFill>
                            <a:schemeClr val="tx1"/>
                          </a:solidFill>
                        </a:rPr>
                        <a:t>Hyperosmolares</a:t>
                      </a:r>
                      <a:r>
                        <a:rPr lang="de-AT" sz="1200" dirty="0">
                          <a:solidFill>
                            <a:schemeClr val="tx1"/>
                          </a:solidFill>
                        </a:rPr>
                        <a:t>, hyperglykämisches Syndrom </a:t>
                      </a:r>
                    </a:p>
                    <a:p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REF 1: Care D, Suppl SS. Children and adolescents: Standards of medical care in diabetes—2020.Diabetes Care. 2020;43(January):163–82.</a:t>
                      </a: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87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C94EAE-6453-2529-68EC-A5DCD5A847A0}"/>
              </a:ext>
            </a:extLst>
          </p:cNvPr>
          <p:cNvSpPr txBox="1"/>
          <p:nvPr/>
        </p:nvSpPr>
        <p:spPr>
          <a:xfrm>
            <a:off x="782359" y="1937936"/>
            <a:ext cx="49199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400" dirty="0">
                <a:latin typeface="+mj-lt"/>
              </a:rPr>
              <a:t>Nachweis einer transienten, neonatalen hyper-</a:t>
            </a:r>
            <a:r>
              <a:rPr lang="de-AT" sz="1400" dirty="0" err="1">
                <a:latin typeface="+mj-lt"/>
              </a:rPr>
              <a:t>insulin</a:t>
            </a:r>
            <a:r>
              <a:rPr lang="de-AT" sz="1400" b="0" i="0" u="none" strike="noStrike" baseline="0" dirty="0" err="1">
                <a:latin typeface="+mj-lt"/>
              </a:rPr>
              <a:t>ä</a:t>
            </a:r>
            <a:r>
              <a:rPr lang="de-AT" sz="1400" dirty="0" err="1">
                <a:latin typeface="+mj-lt"/>
              </a:rPr>
              <a:t>mischen</a:t>
            </a:r>
            <a:r>
              <a:rPr lang="de-AT" sz="1400" dirty="0">
                <a:latin typeface="+mj-lt"/>
              </a:rPr>
              <a:t> Hypoglyk</a:t>
            </a:r>
            <a:r>
              <a:rPr lang="de-AT" sz="1400" b="0" i="0" u="none" strike="noStrike" baseline="0" dirty="0">
                <a:latin typeface="+mj-lt"/>
              </a:rPr>
              <a:t>ä</a:t>
            </a:r>
            <a:r>
              <a:rPr lang="de-AT" sz="1400" dirty="0">
                <a:latin typeface="+mj-lt"/>
              </a:rPr>
              <a:t>mie (HNF-4A)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400" dirty="0">
                <a:latin typeface="+mj-lt"/>
              </a:rPr>
              <a:t>Familienanamnese, dem autosomal dominanten Erbgang entsprechend. Davon zu unterscheiden: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AT" sz="1400" dirty="0">
                <a:latin typeface="+mj-lt"/>
              </a:rPr>
              <a:t>Der Typ 1 Diabetes tritt oft sporadisch auf; (lediglich) 2-6 % der Betroffenen haben einen ebenso betroffenen Elternteil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AT" sz="1400" dirty="0">
                <a:latin typeface="+mj-lt"/>
              </a:rPr>
              <a:t>Der Typ 2 Diabetes tritt zwar auch familiär geh</a:t>
            </a:r>
            <a:r>
              <a:rPr lang="de-AT" sz="1400" b="0" i="0" u="none" strike="noStrike" baseline="0" dirty="0">
                <a:latin typeface="+mj-lt"/>
              </a:rPr>
              <a:t>ä</a:t>
            </a:r>
            <a:r>
              <a:rPr lang="de-AT" sz="1400" dirty="0">
                <a:latin typeface="+mj-lt"/>
              </a:rPr>
              <a:t>uft auf, was allerdings dem gemeinsamen Lebensstil als auch gemeinsamen Diabetes Risiko Allelen geschuldet 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AT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400" dirty="0">
                <a:latin typeface="+mj-lt"/>
              </a:rPr>
              <a:t>Frühmanifestierter Diabetes (vor dem 35 Lebensjahr; vor dem 25 Lebensjahr mit höherer Wahrscheinlichkeit)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400" dirty="0"/>
              <a:t>Nicht typisch für einen Typ 1 Diabetes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AT" sz="1400" dirty="0"/>
              <a:t>Pankreatische Autoantikörper nicht nachweisbar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34B788-B385-1248-0C06-505A746087B4}"/>
              </a:ext>
            </a:extLst>
          </p:cNvPr>
          <p:cNvSpPr txBox="1"/>
          <p:nvPr/>
        </p:nvSpPr>
        <p:spPr>
          <a:xfrm>
            <a:off x="695325" y="1210612"/>
            <a:ext cx="10806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AT" b="1" i="0" u="none" strike="noStrike" baseline="0" dirty="0">
                <a:solidFill>
                  <a:schemeClr val="accent6"/>
                </a:solidFill>
                <a:latin typeface="+mj-lt"/>
              </a:rPr>
              <a:t>MODY/monogenetischer Diabetes: Klinische</a:t>
            </a:r>
            <a:r>
              <a:rPr lang="de-AT" b="1" dirty="0">
                <a:solidFill>
                  <a:schemeClr val="accent6"/>
                </a:solidFill>
                <a:latin typeface="+mj-lt"/>
              </a:rPr>
              <a:t> </a:t>
            </a:r>
            <a:r>
              <a:rPr lang="de-AT" b="1" i="0" u="none" strike="noStrike" baseline="0" dirty="0">
                <a:solidFill>
                  <a:schemeClr val="accent6"/>
                </a:solidFill>
                <a:latin typeface="+mj-lt"/>
              </a:rPr>
              <a:t>Charakteristika. (adaptiert nach [1])</a:t>
            </a:r>
            <a:endParaRPr lang="de-AT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3F32B7-CD0B-A6BE-6AB3-8CD2230C591E}"/>
              </a:ext>
            </a:extLst>
          </p:cNvPr>
          <p:cNvSpPr txBox="1"/>
          <p:nvPr/>
        </p:nvSpPr>
        <p:spPr>
          <a:xfrm>
            <a:off x="6274608" y="1937936"/>
            <a:ext cx="527840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AT" sz="1400" dirty="0"/>
              <a:t>Bei Insulintherapie geringe Insulindosis </a:t>
            </a:r>
            <a:br>
              <a:rPr lang="de-AT" sz="1400" dirty="0"/>
            </a:br>
            <a:r>
              <a:rPr lang="de-AT" sz="1400" dirty="0"/>
              <a:t>(z.B. &lt;0,5IE/</a:t>
            </a:r>
            <a:r>
              <a:rPr lang="de-AT" sz="1400" dirty="0" err="1"/>
              <a:t>kgKG</a:t>
            </a:r>
            <a:r>
              <a:rPr lang="de-AT" sz="1400" dirty="0"/>
              <a:t>/d)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AT" sz="1400" dirty="0">
                <a:latin typeface="+mj-lt"/>
              </a:rPr>
              <a:t>C-Peptid nachweisbar (&gt;0,6 </a:t>
            </a:r>
            <a:r>
              <a:rPr lang="de-AT" sz="1400" dirty="0" err="1">
                <a:latin typeface="+mj-lt"/>
              </a:rPr>
              <a:t>ng</a:t>
            </a:r>
            <a:r>
              <a:rPr lang="de-AT" sz="1400" dirty="0">
                <a:latin typeface="+mj-lt"/>
              </a:rPr>
              <a:t>/ml) auch nach längerem Krankheitsverlauf (3-5 Jahre)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AT" sz="1400" dirty="0">
                <a:latin typeface="+mj-lt"/>
              </a:rPr>
              <a:t>Keine Ketoazidose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AT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400" dirty="0">
                <a:latin typeface="+mj-lt"/>
              </a:rPr>
              <a:t>Nicht typisch für einen Typ 2 Diabetes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AT" sz="1400" dirty="0">
                <a:latin typeface="+mj-lt"/>
              </a:rPr>
              <a:t>Normaler BMI (nicht übergewichtig oder adipös)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AT" sz="1400" dirty="0">
                <a:latin typeface="+mj-lt"/>
              </a:rPr>
              <a:t>Keine Zeichen eines metabolischen Syndroms (normale Triglyceride, normales oder hohes HDL-Cholesterin)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AT" sz="1400" dirty="0">
                <a:latin typeface="+mj-lt"/>
              </a:rPr>
              <a:t>Keine Zeichen einer </a:t>
            </a:r>
            <a:r>
              <a:rPr lang="de-AT" sz="1400" i="1" dirty="0" err="1">
                <a:latin typeface="+mj-lt"/>
              </a:rPr>
              <a:t>Acanthosis</a:t>
            </a:r>
            <a:r>
              <a:rPr lang="de-AT" sz="1400" i="1" dirty="0">
                <a:latin typeface="+mj-lt"/>
              </a:rPr>
              <a:t> </a:t>
            </a:r>
            <a:r>
              <a:rPr lang="de-AT" sz="1400" i="1" dirty="0" err="1">
                <a:latin typeface="+mj-lt"/>
              </a:rPr>
              <a:t>nigricans</a:t>
            </a:r>
            <a:endParaRPr lang="de-AT" sz="1400" i="1" dirty="0">
              <a:latin typeface="+mj-lt"/>
            </a:endParaRPr>
          </a:p>
          <a:p>
            <a:pPr marL="742950" lvl="1" indent="-285750">
              <a:buFont typeface="Symbol" panose="05050102010706020507" pitchFamily="18" charset="2"/>
              <a:buChar char="-"/>
            </a:pPr>
            <a:endParaRPr lang="de-AT" sz="1400" i="1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400" dirty="0">
                <a:latin typeface="+mj-lt"/>
              </a:rPr>
              <a:t>Milde, stabile Hyperglykämie ohne Zeichen einer Progression (GCK)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400" dirty="0">
                <a:latin typeface="+mj-lt"/>
              </a:rPr>
              <a:t>Gutes ansprechen auf </a:t>
            </a:r>
            <a:r>
              <a:rPr lang="de-AT" sz="1400" dirty="0" err="1">
                <a:latin typeface="+mj-lt"/>
              </a:rPr>
              <a:t>Sulfonlyharnstoffe</a:t>
            </a:r>
            <a:endParaRPr lang="de-AT" sz="1400" dirty="0">
              <a:latin typeface="+mj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F72A2DD-73DF-3033-45DD-9734CF86E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185235"/>
              </p:ext>
            </p:extLst>
          </p:nvPr>
        </p:nvGraphicFramePr>
        <p:xfrm>
          <a:off x="761999" y="6416040"/>
          <a:ext cx="11025219" cy="44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5219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REF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1: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Broome DT,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Pantalone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KM,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Kashyap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SR,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Philipson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LH. Approach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to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patient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with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MODY-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monogenic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diabetes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. J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Clin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Endocrinol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Metab.2021;106(1):237–50.</a:t>
                      </a:r>
                    </a:p>
                  </a:txBody>
                  <a:tcPr marL="137160" marR="137160" marT="137160" marB="13716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14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DAC595D-E181-AB92-2F3A-7EF6BECEC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836217"/>
              </p:ext>
            </p:extLst>
          </p:nvPr>
        </p:nvGraphicFramePr>
        <p:xfrm>
          <a:off x="733426" y="1696021"/>
          <a:ext cx="11149012" cy="3230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806">
                  <a:extLst>
                    <a:ext uri="{9D8B030D-6E8A-4147-A177-3AD203B41FA5}">
                      <a16:colId xmlns:a16="http://schemas.microsoft.com/office/drawing/2014/main" val="1365722409"/>
                    </a:ext>
                  </a:extLst>
                </a:gridCol>
                <a:gridCol w="3799082">
                  <a:extLst>
                    <a:ext uri="{9D8B030D-6E8A-4147-A177-3AD203B41FA5}">
                      <a16:colId xmlns:a16="http://schemas.microsoft.com/office/drawing/2014/main" val="3290484498"/>
                    </a:ext>
                  </a:extLst>
                </a:gridCol>
                <a:gridCol w="4349124">
                  <a:extLst>
                    <a:ext uri="{9D8B030D-6E8A-4147-A177-3AD203B41FA5}">
                      <a16:colId xmlns:a16="http://schemas.microsoft.com/office/drawing/2014/main" val="2830026037"/>
                    </a:ext>
                  </a:extLst>
                </a:gridCol>
              </a:tblGrid>
              <a:tr h="449930">
                <a:tc>
                  <a:txBody>
                    <a:bodyPr/>
                    <a:lstStyle/>
                    <a:p>
                      <a:endParaRPr lang="de-AT" sz="16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b="0" noProof="0" dirty="0">
                          <a:solidFill>
                            <a:srgbClr val="1E212A"/>
                          </a:solidFill>
                        </a:rPr>
                        <a:t>Manifester Diabetes mellitus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b="0" noProof="0" dirty="0">
                          <a:solidFill>
                            <a:srgbClr val="1E212A"/>
                          </a:solidFill>
                        </a:rPr>
                        <a:t>Erhöhtes Diabetes-Risiko (Prädiabetes)</a:t>
                      </a:r>
                      <a:r>
                        <a:rPr lang="de-AT" sz="1600" b="0" baseline="30000" noProof="0" dirty="0">
                          <a:solidFill>
                            <a:srgbClr val="1E212A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629645"/>
                  </a:ext>
                </a:extLst>
              </a:tr>
              <a:tr h="749884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Nicht-N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ü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chtern, Gelegenheits-glukose („Random-Glucose“, venös od. kapillär)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200 mg/dl (11,1 mmol/l) an 2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Tagen</a:t>
                      </a:r>
                      <a:r>
                        <a:rPr lang="de-AT" sz="1400" baseline="30000" noProof="0" dirty="0" err="1">
                          <a:solidFill>
                            <a:srgbClr val="1E212A"/>
                          </a:solidFill>
                        </a:rPr>
                        <a:t>b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ODER</a:t>
                      </a:r>
                    </a:p>
                    <a:p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200 mg/dl (11,1 mmol/l) + klassische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Symptome</a:t>
                      </a:r>
                      <a:r>
                        <a:rPr lang="de-AT" sz="1400" baseline="30000" noProof="0" dirty="0" err="1">
                          <a:solidFill>
                            <a:srgbClr val="1E212A"/>
                          </a:solidFill>
                        </a:rPr>
                        <a:t>c</a:t>
                      </a:r>
                      <a:endParaRPr lang="de-AT" sz="1400" baseline="300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111460"/>
                  </a:ext>
                </a:extLst>
              </a:tr>
              <a:tr h="762746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Nüchternglukose </a:t>
                      </a:r>
                    </a:p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(venöses Plasma)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126 mg/dl (7,0 mmol/l) an 2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Tagen</a:t>
                      </a:r>
                      <a:r>
                        <a:rPr lang="de-AT" sz="1400" baseline="30000" noProof="0" dirty="0" err="1">
                          <a:solidFill>
                            <a:srgbClr val="1E212A"/>
                          </a:solidFill>
                        </a:rPr>
                        <a:t>b</a:t>
                      </a:r>
                      <a:endParaRPr lang="de-AT" sz="1400" baseline="300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100 mg/dl (5,6 mmol/l), aber &lt; 126 mg/dl (7,0 mmol/l) (Abnorme N</a:t>
                      </a:r>
                      <a:r>
                        <a:rPr lang="de-AT" sz="14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chternglukose, </a:t>
                      </a:r>
                      <a:r>
                        <a:rPr lang="de-AT" sz="14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„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impaired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fasting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glucose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”, IFG)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5870"/>
                  </a:ext>
                </a:extLst>
              </a:tr>
              <a:tr h="749884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2-h-Glukose nach 75 g OGTT (venöses Plasma)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200 mg/dl (11,1 mmol/l) an 2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Tagen</a:t>
                      </a:r>
                      <a:r>
                        <a:rPr lang="de-AT" sz="1400" baseline="30000" noProof="0" dirty="0" err="1">
                          <a:solidFill>
                            <a:srgbClr val="1E212A"/>
                          </a:solidFill>
                        </a:rPr>
                        <a:t>b</a:t>
                      </a:r>
                      <a:endParaRPr lang="de-AT" sz="1400" baseline="300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Glukose </a:t>
                      </a:r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140 mg/dl (7,8 mmol/l) aber &lt; 200 mg/dl (11,1 mmol/l) (Gestörte Glukosetoleranz, </a:t>
                      </a:r>
                      <a:r>
                        <a:rPr lang="de-AT" sz="14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„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impaired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glucose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tolerance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”, IGT)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361232"/>
                  </a:ext>
                </a:extLst>
              </a:tr>
              <a:tr h="501522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HbA1c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6,5 % (48 mmol/l) an 2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Tagen</a:t>
                      </a:r>
                      <a:r>
                        <a:rPr lang="de-AT" sz="1400" baseline="30000" noProof="0" dirty="0" err="1">
                          <a:solidFill>
                            <a:srgbClr val="1E212A"/>
                          </a:solidFill>
                        </a:rPr>
                        <a:t>b</a:t>
                      </a:r>
                      <a:endParaRPr lang="de-AT" sz="1400" baseline="30000" noProof="0" dirty="0">
                        <a:solidFill>
                          <a:srgbClr val="1E212A"/>
                        </a:solidFill>
                      </a:endParaRPr>
                    </a:p>
                    <a:p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u="sng" noProof="0" dirty="0">
                          <a:solidFill>
                            <a:srgbClr val="1E212A"/>
                          </a:solidFill>
                        </a:rPr>
                        <a:t>&gt;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5,7 % (39 mmol/mol), </a:t>
                      </a:r>
                      <a:r>
                        <a:rPr lang="de-AT" sz="1400" kern="120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aber &lt; 6,5 % </a:t>
                      </a:r>
                      <a:br>
                        <a:rPr lang="de-AT" sz="1400" kern="120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(48 mmol/mol)</a:t>
                      </a:r>
                      <a:r>
                        <a:rPr lang="de-AT" sz="1400" baseline="30000" noProof="0" dirty="0">
                          <a:solidFill>
                            <a:srgbClr val="1E212A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14383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F1870C69-3E71-C176-C1E5-4953453BC0AC}"/>
              </a:ext>
            </a:extLst>
          </p:cNvPr>
          <p:cNvSpPr txBox="1">
            <a:spLocks/>
          </p:cNvSpPr>
          <p:nvPr/>
        </p:nvSpPr>
        <p:spPr>
          <a:xfrm>
            <a:off x="688975" y="1195905"/>
            <a:ext cx="1116606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spc="20" dirty="0">
                <a:solidFill>
                  <a:schemeClr val="tx1"/>
                </a:solidFill>
              </a:rPr>
              <a:t>Standard-Diagnostik des Diabetes mellitus und des erhöhten Diabetes-Risikos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640556-AD1C-3048-E803-5AF0D39D8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7458"/>
              </p:ext>
            </p:extLst>
          </p:nvPr>
        </p:nvGraphicFramePr>
        <p:xfrm>
          <a:off x="733424" y="4938195"/>
          <a:ext cx="11149012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9012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885090">
                <a:tc>
                  <a:txBody>
                    <a:bodyPr/>
                    <a:lstStyle/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a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Ein erhöhtes Diabetes-Risiko kann auch ohne Nachweis von Störungen der Glykämie bestehen und lässt sich mittels definierter Risiko-Tests erheben (siehe unter: Prävention)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b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Sind 2 unterschiedliche Tests positiv, ist die Diagnose Diabetes gegeben, so dass auf die Testwiederholung verzichtet werden kann. Ergeben unterschiedliche Tests unterschiedliche Ergebnisse, dann ist der Test mit erhöhtem Ergebnis zu wiederholen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c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Bei Vorliegen von Hyperglykämie und klassischen Symptomen ist die Diagnose ohne Testwiederholung gegeben, da z.B. bei Erstmanifestation des Typ 1 Diabetes das HbA1c normal sein kann</a:t>
                      </a:r>
                    </a:p>
                    <a:p>
                      <a:r>
                        <a:rPr lang="de-AT" sz="1100" b="0" baseline="30000" noProof="0" dirty="0">
                          <a:solidFill>
                            <a:srgbClr val="1E212A"/>
                          </a:solidFill>
                        </a:rPr>
                        <a:t>d</a:t>
                      </a:r>
                      <a:r>
                        <a:rPr lang="de-AT" sz="1100" b="0" noProof="0" dirty="0">
                          <a:solidFill>
                            <a:srgbClr val="1E212A"/>
                          </a:solidFill>
                        </a:rPr>
                        <a:t> Weiterführende Diagnostik mittels Nüchternglukose oder OGTT ist erforderlich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85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CC7C74B-CD8D-AB9E-7AAF-2ED3BA7A2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920915"/>
              </p:ext>
            </p:extLst>
          </p:nvPr>
        </p:nvGraphicFramePr>
        <p:xfrm>
          <a:off x="733425" y="1974466"/>
          <a:ext cx="11144250" cy="3083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144250">
                  <a:extLst>
                    <a:ext uri="{9D8B030D-6E8A-4147-A177-3AD203B41FA5}">
                      <a16:colId xmlns:a16="http://schemas.microsoft.com/office/drawing/2014/main" val="3653853794"/>
                    </a:ext>
                  </a:extLst>
                </a:gridCol>
              </a:tblGrid>
              <a:tr h="288491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Ein Hyperglykämie-Screening sollte bei Vorliegen folgender Risikofaktoren erfolgen:</a:t>
                      </a:r>
                    </a:p>
                    <a:p>
                      <a:r>
                        <a:rPr lang="de-AT" sz="500" b="0" i="0" u="none" strike="noStrike" kern="1200" baseline="0" noProof="0" dirty="0">
                          <a:solidFill>
                            <a:srgbClr val="1E212A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BMI </a:t>
                      </a:r>
                      <a:r>
                        <a:rPr lang="de-AT" sz="1400" b="0" i="0" u="sng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25 kg/m</a:t>
                      </a:r>
                      <a:r>
                        <a:rPr lang="de-AT" sz="1400" b="0" i="0" u="none" strike="noStrike" kern="1200" baseline="3000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(bei asiatischer Herkunft 23 kg/m</a:t>
                      </a:r>
                      <a:r>
                        <a:rPr lang="de-AT" sz="1400" b="0" i="0" u="none" strike="noStrike" kern="1200" baseline="3000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Positive Familienanamnese bei </a:t>
                      </a:r>
                      <a:r>
                        <a:rPr lang="de-AT" sz="14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erstgradigen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Verwandten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Ethnizität mit erhöhtem Diabetesrisiko (asiatische, afrikanische, lateinamerikanische Herkunft)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Vaskuläre Erkrankungen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Arterielle Hypertonie (</a:t>
                      </a:r>
                      <a:r>
                        <a:rPr lang="de-AT" sz="1400" b="0" i="0" u="sng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140/90 mm </a:t>
                      </a:r>
                      <a:r>
                        <a:rPr lang="de-AT" sz="14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Hg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oder antihypertensive Therapie)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HDL-Cholesterin &lt; 35 mg/dl und/oder Triglyzeride &gt; 250 mg/dl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Polyzystisches </a:t>
                      </a:r>
                      <a:r>
                        <a:rPr lang="de-AT" sz="14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Ovarsyndrom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(PCOS)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Hypogonadismus</a:t>
                      </a: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Körperliche Inaktivität</a:t>
                      </a:r>
                    </a:p>
                    <a:p>
                      <a:r>
                        <a:rPr lang="de-AT" sz="14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Acanthosis</a:t>
                      </a: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4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nigricans</a:t>
                      </a:r>
                      <a:endParaRPr lang="de-AT" sz="1400" b="0" i="0" u="none" strike="noStrike" kern="1200" baseline="0" noProof="0" dirty="0">
                        <a:solidFill>
                          <a:srgbClr val="1E212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AT" sz="14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NAFLD</a:t>
                      </a:r>
                      <a:r>
                        <a:rPr lang="de-AT" sz="1400" b="0" i="0" u="none" strike="noStrike" kern="1200" baseline="3000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de-AT" sz="1400" b="0" i="0" u="none" strike="noStrike" kern="1200" baseline="30000" noProof="0" dirty="0">
                        <a:solidFill>
                          <a:srgbClr val="1E212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Chronischer </a:t>
                      </a:r>
                      <a:r>
                        <a:rPr lang="de-AT" sz="1400" b="0" i="0" u="none" strike="noStrike" kern="1200" baseline="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Tabakkonsum</a:t>
                      </a:r>
                      <a:r>
                        <a:rPr lang="de-AT" sz="1400" b="0" i="0" u="none" strike="noStrike" kern="1200" baseline="30000" noProof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de-AT" sz="1400" b="0" i="0" u="none" strike="noStrike" kern="1200" baseline="30000" noProof="0" dirty="0">
                        <a:solidFill>
                          <a:srgbClr val="1E212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AT" sz="1400" baseline="30000" noProof="0" dirty="0">
                        <a:solidFill>
                          <a:srgbClr val="1E212A"/>
                        </a:solidFill>
                      </a:endParaRPr>
                    </a:p>
                  </a:txBody>
                  <a:tcPr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4021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0829DA4-F428-2D7F-32F9-E0C1F0F25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23049"/>
              </p:ext>
            </p:extLst>
          </p:nvPr>
        </p:nvGraphicFramePr>
        <p:xfrm>
          <a:off x="733424" y="5794626"/>
          <a:ext cx="1113472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4726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de-AT" sz="1100" b="1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REF 2: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Europäische Gesellschaft für das Studium der Leber, Europäische Gesellschaft zur Erforschung von Diabetes, Europäische Gesellschaft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for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the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Study of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Obesity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. EASL-EASD-EASO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clinical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practice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Leitlinien für das Management der nicht-alkoholischen Fettlebererkrankung.disease.Diabetologia.2016;59(6):1121–40. </a:t>
                      </a:r>
                    </a:p>
                    <a:p>
                      <a:r>
                        <a:rPr lang="de-AT" sz="1100" b="1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REF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</a:t>
                      </a:r>
                      <a:r>
                        <a:rPr lang="de-AT" sz="1100" b="1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3: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Kowall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B, Rathmann W,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Strassburger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K, et al.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Association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of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Passiv- und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Aktivrauchenmit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inzidentem Typ-2-Diabetes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inder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älteren Bevölkerung: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DieKORA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S4/F5-Kohortenstudie.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Eur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J Epidemiol.2010;25(6):393–402.</a:t>
                      </a:r>
                    </a:p>
                  </a:txBody>
                  <a:tcPr marL="137160" marR="137160" marT="137160" marB="13716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2C31A70-2A34-0CFA-1C5C-C272924CC434}"/>
              </a:ext>
            </a:extLst>
          </p:cNvPr>
          <p:cNvSpPr txBox="1"/>
          <p:nvPr/>
        </p:nvSpPr>
        <p:spPr>
          <a:xfrm>
            <a:off x="733423" y="5346318"/>
            <a:ext cx="1113472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adaptiert und erweitert nach </a:t>
            </a:r>
            <a:r>
              <a:rPr lang="de-AT" sz="11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REF 1: </a:t>
            </a:r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American Diabetes </a:t>
            </a:r>
            <a:r>
              <a:rPr lang="de-AT" sz="11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Association</a:t>
            </a:r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Professional Practice Committee. 2. Classification and </a:t>
            </a:r>
            <a:r>
              <a:rPr lang="de-AT" sz="11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diagnosis</a:t>
            </a:r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de-AT" sz="11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of</a:t>
            </a:r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de-AT" sz="11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diabetes</a:t>
            </a:r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: </a:t>
            </a:r>
            <a:r>
              <a:rPr lang="de-AT" sz="11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standards</a:t>
            </a:r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de-AT" sz="11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of</a:t>
            </a:r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de-AT" sz="11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medical</a:t>
            </a:r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care in diabetes-2022. Diabetes Care. 2022;45 (</a:t>
            </a:r>
            <a:r>
              <a:rPr lang="de-AT" sz="11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Suppl</a:t>
            </a:r>
            <a:r>
              <a:rPr lang="de-AT" sz="11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1):S17–S38. </a:t>
            </a:r>
            <a:endParaRPr lang="en-PH" sz="11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" name="Title 9">
            <a:extLst>
              <a:ext uri="{FF2B5EF4-FFF2-40B4-BE49-F238E27FC236}">
                <a16:creationId xmlns:a16="http://schemas.microsoft.com/office/drawing/2014/main" id="{61B03344-9EE9-B4B6-1471-D4DC7A685903}"/>
              </a:ext>
            </a:extLst>
          </p:cNvPr>
          <p:cNvSpPr txBox="1">
            <a:spLocks/>
          </p:cNvSpPr>
          <p:nvPr/>
        </p:nvSpPr>
        <p:spPr>
          <a:xfrm>
            <a:off x="692150" y="1195905"/>
            <a:ext cx="111597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spc="-10" dirty="0">
                <a:solidFill>
                  <a:schemeClr val="tx1"/>
                </a:solidFill>
              </a:rPr>
              <a:t>Kriterien zur Durchführung des Diabetesscreenings bei asymptomatischen erwachsenen Personen (adaptiert und erweitert nach [1])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A5D5FC-BBA5-F212-8D20-3DB66DBB6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69231"/>
              </p:ext>
            </p:extLst>
          </p:nvPr>
        </p:nvGraphicFramePr>
        <p:xfrm>
          <a:off x="7046634" y="3753920"/>
          <a:ext cx="480522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5228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885090">
                <a:tc>
                  <a:txBody>
                    <a:bodyPr/>
                    <a:lstStyle/>
                    <a:p>
                      <a:r>
                        <a:rPr lang="de-DE" sz="1100" b="0" i="0" u="none" strike="noStrike" kern="1200" baseline="3000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de-DE" sz="11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Umfasst einfache Fettleber (Steatosis hepatis oder nicht-alkoholische Fettleber, </a:t>
                      </a:r>
                      <a:r>
                        <a:rPr lang="en-PH" sz="11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NAFL), </a:t>
                      </a:r>
                      <a:r>
                        <a:rPr lang="en-PH" sz="1100" b="0" i="0" u="none" strike="noStrike" kern="1200" baseline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nicht-alkoholische</a:t>
                      </a:r>
                      <a:r>
                        <a:rPr lang="en-PH" sz="11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Steatohepatitis (NASH), „</a:t>
                      </a:r>
                      <a:r>
                        <a:rPr lang="en-PH" sz="1100" b="0" i="0" u="none" strike="noStrike" kern="1200" baseline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kryptogene</a:t>
                      </a:r>
                      <a:r>
                        <a:rPr lang="en-PH" sz="11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lang="en-PH" sz="1100" b="0" i="0" u="none" strike="noStrike" kern="1200" baseline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Formen</a:t>
                      </a:r>
                      <a:r>
                        <a:rPr lang="en-PH" sz="11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der Leberfibrose, -zirrhose und des hepatozellulären Karzinoms [2]</a:t>
                      </a:r>
                    </a:p>
                    <a:p>
                      <a:r>
                        <a:rPr lang="de-DE" sz="1100" b="0" i="0" u="none" strike="noStrike" kern="1200" baseline="3000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de-DE" sz="11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Chronischer Tabakkonsum ist mit erhöhtem T2DM Risiko assoziiert [3]</a:t>
                      </a:r>
                    </a:p>
                    <a:p>
                      <a:endParaRPr lang="de-DE" sz="1100" b="0" i="0" u="none" strike="noStrike" kern="1200" baseline="0" dirty="0">
                        <a:solidFill>
                          <a:srgbClr val="1E212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82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CC7C74B-CD8D-AB9E-7AAF-2ED3BA7A2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917231"/>
              </p:ext>
            </p:extLst>
          </p:nvPr>
        </p:nvGraphicFramePr>
        <p:xfrm>
          <a:off x="733424" y="1957049"/>
          <a:ext cx="11144249" cy="267455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144249">
                  <a:extLst>
                    <a:ext uri="{9D8B030D-6E8A-4147-A177-3AD203B41FA5}">
                      <a16:colId xmlns:a16="http://schemas.microsoft.com/office/drawing/2014/main" val="3653853794"/>
                    </a:ext>
                  </a:extLst>
                </a:gridCol>
              </a:tblGrid>
              <a:tr h="517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b="0" i="0" u="none" strike="noStrike" kern="1200" baseline="0" noProof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2. Bei bekanntem Prädiabetes sollte ein jährliches Screening erfolgen</a:t>
                      </a:r>
                      <a:endParaRPr lang="de-AT" sz="1400" b="0" i="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946068"/>
                  </a:ext>
                </a:extLst>
              </a:tr>
              <a:tr h="517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3. Bei Zustand nach GDM sollte zumindest alle 3 Jahre ein Screening erfolgen</a:t>
                      </a:r>
                      <a:r>
                        <a:rPr lang="de-DE" sz="1400" b="0" i="0" u="none" strike="noStrike" kern="1200" baseline="3000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672876"/>
                  </a:ext>
                </a:extLst>
              </a:tr>
              <a:tr h="517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4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4. HIV-positive </a:t>
                      </a:r>
                      <a:r>
                        <a:rPr lang="en-PH" sz="1400" b="0" i="0" u="none" strike="noStrike" kern="1200" baseline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Personen</a:t>
                      </a:r>
                      <a:endParaRPr lang="en-PH" sz="1400" i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907149"/>
                  </a:ext>
                </a:extLst>
              </a:tr>
              <a:tr h="560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5. Bei allen anderen Personen sollte ein Screening ab einem Alter von </a:t>
                      </a:r>
                      <a:r>
                        <a:rPr lang="en-PH" sz="14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35 Jahren </a:t>
                      </a:r>
                      <a:r>
                        <a:rPr lang="en-PH" sz="1400" b="0" i="0" u="none" strike="noStrike" kern="1200" baseline="0" dirty="0" err="1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erfolgen</a:t>
                      </a:r>
                      <a:endParaRPr lang="en-PH" sz="1400" i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252468"/>
                  </a:ext>
                </a:extLst>
              </a:tr>
              <a:tr h="560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6. Bei unauffälligen Screening-Resultaten sollte ein weiteres Screening alle 3 Jahre erfolgen. Engmaschigere Kontrollen sollten den Screening-Ergebnissen und Risikofaktoren entsprechend geplant werden</a:t>
                      </a:r>
                      <a:endParaRPr lang="en-PH" sz="1400" i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13703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E18578-214D-9E6D-035D-3AD7EC905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31411"/>
              </p:ext>
            </p:extLst>
          </p:nvPr>
        </p:nvGraphicFramePr>
        <p:xfrm>
          <a:off x="727719" y="5907840"/>
          <a:ext cx="1112364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3646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de-AT" sz="1100" b="1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REF 2: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Europäische Gesellschaft für das Studium der Leber, Europäische Gesellschaft zur Erforschung von Diabetes, Europäische Gesellschaft for the Study of Obesity. EASL-EASD-EASO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clinical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practice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Leitlinien für das Management der nicht-alkoholischen Fettlebererkrankung.disease.Diabetologia.2016;59(6):1121–40. </a:t>
                      </a:r>
                    </a:p>
                    <a:p>
                      <a:r>
                        <a:rPr lang="de-AT" sz="1100" b="1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REF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</a:t>
                      </a:r>
                      <a:r>
                        <a:rPr lang="de-AT" sz="1100" b="1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3: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Kowall B, Rathmann W, Strassburger K, et al.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Association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of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Passiv- und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Aktivrauchenmit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inzidentem Typ-2-Diabetes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inder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älteren Bevölkerung: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DieKORA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S4/F5-Kohortenstudie. </a:t>
                      </a:r>
                      <a:r>
                        <a:rPr lang="de-AT" sz="1100" b="0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Eur</a:t>
                      </a:r>
                      <a:r>
                        <a:rPr lang="de-AT" sz="1100" b="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T Sans" panose="020B0503020203020204" pitchFamily="34" charset="77"/>
                        </a:rPr>
                        <a:t> J Epidemiol.2010;25(6):393–402.</a:t>
                      </a:r>
                    </a:p>
                  </a:txBody>
                  <a:tcPr marL="137160" marR="137160" marT="137160" marB="13716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1094273-37DD-3FC0-5A4B-EF9E948CE3BB}"/>
              </a:ext>
            </a:extLst>
          </p:cNvPr>
          <p:cNvSpPr txBox="1"/>
          <p:nvPr/>
        </p:nvSpPr>
        <p:spPr>
          <a:xfrm>
            <a:off x="754026" y="5391440"/>
            <a:ext cx="111236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adaptiert und erweitert nach </a:t>
            </a:r>
            <a:r>
              <a:rPr lang="de-AT" sz="12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REF 1 </a:t>
            </a:r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American Diabetes </a:t>
            </a:r>
            <a:r>
              <a:rPr lang="de-AT" sz="12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Association</a:t>
            </a:r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Professional Practice Committee. 2. Classification and </a:t>
            </a:r>
            <a:r>
              <a:rPr lang="de-AT" sz="12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diagnosis</a:t>
            </a:r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de-AT" sz="12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of</a:t>
            </a:r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de-AT" sz="12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diabetes</a:t>
            </a:r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: </a:t>
            </a:r>
            <a:r>
              <a:rPr lang="de-AT" sz="12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standards</a:t>
            </a:r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de-AT" sz="12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of</a:t>
            </a:r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de-AT" sz="12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medical</a:t>
            </a:r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care in diabetes-2022. Diabetes Care. 2022;45 (</a:t>
            </a:r>
            <a:r>
              <a:rPr lang="de-AT" sz="1200" b="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Suppl</a:t>
            </a:r>
            <a:r>
              <a:rPr lang="de-AT" sz="1200" b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1):S17–S38. </a:t>
            </a:r>
            <a:endParaRPr lang="de-AT" sz="12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Title 9">
            <a:extLst>
              <a:ext uri="{FF2B5EF4-FFF2-40B4-BE49-F238E27FC236}">
                <a16:creationId xmlns:a16="http://schemas.microsoft.com/office/drawing/2014/main" id="{17A970D1-FF30-EBEE-95B3-B7DA2B04FE92}"/>
              </a:ext>
            </a:extLst>
          </p:cNvPr>
          <p:cNvSpPr txBox="1">
            <a:spLocks/>
          </p:cNvSpPr>
          <p:nvPr/>
        </p:nvSpPr>
        <p:spPr>
          <a:xfrm>
            <a:off x="692150" y="1195905"/>
            <a:ext cx="111597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spc="-10" dirty="0">
                <a:solidFill>
                  <a:schemeClr val="tx1"/>
                </a:solidFill>
              </a:rPr>
              <a:t>Kriterien zur Durchführung des Diabetesscreenings bei asymptomatischen erwachsenen Personen (adaptiert und erweitert nach [1])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7035FF-F8F6-F56C-4D72-958B41585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987716"/>
              </p:ext>
            </p:extLst>
          </p:nvPr>
        </p:nvGraphicFramePr>
        <p:xfrm>
          <a:off x="733423" y="4636937"/>
          <a:ext cx="11144249" cy="553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249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553371">
                <a:tc>
                  <a:txBody>
                    <a:bodyPr/>
                    <a:lstStyle/>
                    <a:p>
                      <a:r>
                        <a:rPr lang="de-DE" sz="1100" b="0" i="0" u="none" strike="noStrike" kern="1200" baseline="3000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de-DE" sz="1100" b="0" i="0" u="none" strike="noStrike" kern="1200" baseline="0" dirty="0">
                          <a:solidFill>
                            <a:srgbClr val="1E212A"/>
                          </a:solidFill>
                          <a:latin typeface="+mn-lt"/>
                          <a:ea typeface="+mn-ea"/>
                          <a:cs typeface="+mn-cs"/>
                        </a:rPr>
                        <a:t> Spezielle Risikofaktoren und Screening für GDM (siehe Leitlinie: „Gestationsdiabetes“)</a:t>
                      </a:r>
                      <a:endParaRPr lang="en-PH" sz="1100" dirty="0">
                        <a:solidFill>
                          <a:srgbClr val="1E212A"/>
                        </a:solidFill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18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E96931B-72DF-7626-851F-222CBC8C7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46864"/>
              </p:ext>
            </p:extLst>
          </p:nvPr>
        </p:nvGraphicFramePr>
        <p:xfrm>
          <a:off x="733424" y="1899053"/>
          <a:ext cx="11123646" cy="3321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980">
                  <a:extLst>
                    <a:ext uri="{9D8B030D-6E8A-4147-A177-3AD203B41FA5}">
                      <a16:colId xmlns:a16="http://schemas.microsoft.com/office/drawing/2014/main" val="2717326129"/>
                    </a:ext>
                  </a:extLst>
                </a:gridCol>
                <a:gridCol w="7445666">
                  <a:extLst>
                    <a:ext uri="{9D8B030D-6E8A-4147-A177-3AD203B41FA5}">
                      <a16:colId xmlns:a16="http://schemas.microsoft.com/office/drawing/2014/main" val="205848032"/>
                    </a:ext>
                  </a:extLst>
                </a:gridCol>
              </a:tblGrid>
              <a:tr h="380595">
                <a:tc>
                  <a:txBody>
                    <a:bodyPr/>
                    <a:lstStyle/>
                    <a:p>
                      <a:r>
                        <a:rPr lang="de-AT" sz="1600" b="0" noProof="0" dirty="0">
                          <a:solidFill>
                            <a:srgbClr val="1E212A"/>
                          </a:solidFill>
                        </a:rPr>
                        <a:t>Erkrankung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b="0" noProof="0" dirty="0">
                          <a:solidFill>
                            <a:srgbClr val="1E212A"/>
                          </a:solidFill>
                        </a:rPr>
                        <a:t>Screening und Diagnostik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9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252988"/>
                  </a:ext>
                </a:extLst>
              </a:tr>
              <a:tr h="656917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Cushing Syndrom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24 h Harn Cortisol, Serum oder Speichel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Mitternachtscortisol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, 1 mg Dexamethason Suppressionstest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21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183560"/>
                  </a:ext>
                </a:extLst>
              </a:tr>
              <a:tr h="380595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Akromegalie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Serum IGF-1, 75 g OGTT: GH Nadir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2591"/>
                  </a:ext>
                </a:extLst>
              </a:tr>
              <a:tr h="380595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Hyperthyreose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TSH, fT4, fT3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235632"/>
                  </a:ext>
                </a:extLst>
              </a:tr>
              <a:tr h="380595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Ph</a:t>
                      </a:r>
                      <a:r>
                        <a:rPr lang="de-AT" sz="14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ä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ochromozytom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Metanephrin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und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Normetanephrin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 im Serum oder 24 h Sammelharn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246533"/>
                  </a:ext>
                </a:extLst>
              </a:tr>
              <a:tr h="380595"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Prim</a:t>
                      </a:r>
                      <a:r>
                        <a:rPr lang="de-AT" sz="14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ä</a:t>
                      </a:r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rer </a:t>
                      </a:r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Hyperaldosteronismus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Renin/Aldosteron Ratio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549440"/>
                  </a:ext>
                </a:extLst>
              </a:tr>
              <a:tr h="380595">
                <a:tc>
                  <a:txBody>
                    <a:bodyPr/>
                    <a:lstStyle/>
                    <a:p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Glukagonom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Plasma Glukagon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409991"/>
                  </a:ext>
                </a:extLst>
              </a:tr>
              <a:tr h="380595">
                <a:tc>
                  <a:txBody>
                    <a:bodyPr/>
                    <a:lstStyle/>
                    <a:p>
                      <a:r>
                        <a:rPr lang="de-AT" sz="1400" noProof="0" dirty="0" err="1">
                          <a:solidFill>
                            <a:srgbClr val="1E212A"/>
                          </a:solidFill>
                        </a:rPr>
                        <a:t>Somatostatinom</a:t>
                      </a:r>
                      <a:endParaRPr lang="de-AT" sz="1400" noProof="0" dirty="0">
                        <a:solidFill>
                          <a:srgbClr val="1E21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6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noProof="0" dirty="0">
                          <a:solidFill>
                            <a:srgbClr val="1E212A"/>
                          </a:solidFill>
                        </a:rPr>
                        <a:t>Plasma Somatostatin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9E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8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547268"/>
                  </a:ext>
                </a:extLst>
              </a:tr>
            </a:tbl>
          </a:graphicData>
        </a:graphic>
      </p:graphicFrame>
      <p:sp>
        <p:nvSpPr>
          <p:cNvPr id="3" name="Title 9">
            <a:extLst>
              <a:ext uri="{FF2B5EF4-FFF2-40B4-BE49-F238E27FC236}">
                <a16:creationId xmlns:a16="http://schemas.microsoft.com/office/drawing/2014/main" id="{36E10FCF-4C1F-C5AC-35F8-0C79DBA25420}"/>
              </a:ext>
            </a:extLst>
          </p:cNvPr>
          <p:cNvSpPr txBox="1">
            <a:spLocks/>
          </p:cNvSpPr>
          <p:nvPr/>
        </p:nvSpPr>
        <p:spPr>
          <a:xfrm>
            <a:off x="662941" y="1195905"/>
            <a:ext cx="10866120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600" b="1" dirty="0">
                <a:solidFill>
                  <a:schemeClr val="tx1"/>
                </a:solidFill>
              </a:rPr>
              <a:t>Endokrinologische Erkrankungen mit erhöhtem Risiko für das Auftreten einer Glukosetoleranzstörung sowie empfohlene </a:t>
            </a:r>
            <a:r>
              <a:rPr lang="de-AT" sz="1600" b="1" dirty="0" err="1">
                <a:solidFill>
                  <a:schemeClr val="tx1"/>
                </a:solidFill>
              </a:rPr>
              <a:t>Screeninguntersuchungen</a:t>
            </a:r>
            <a:r>
              <a:rPr lang="de-AT" sz="1600" b="1" dirty="0">
                <a:solidFill>
                  <a:schemeClr val="tx1"/>
                </a:solidFill>
              </a:rPr>
              <a:t> bzw. diagnostische Tests (adaptiert nach [1, 2])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46BEA61-4D29-ABB5-03C1-19429E6C2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42007"/>
              </p:ext>
            </p:extLst>
          </p:nvPr>
        </p:nvGraphicFramePr>
        <p:xfrm>
          <a:off x="733424" y="6035040"/>
          <a:ext cx="1112364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3646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REF 1: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American Diabetes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Association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. Standards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of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medical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care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indiabetes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—2014.DiabetesCare. 2014;37(1):S14–80.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REF 2: 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Kaser S, Winhofer-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Stockl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Y,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Kazemi-Shirazi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L, et al. Other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specific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types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of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diabetes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exocrine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pancreatic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insufficiency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(Update 2019). Wien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Klin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Wochenschr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. 2019;131(1):16–26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PT Sans" panose="020B0503020203020204" pitchFamily="34" charset="77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2653608-82D3-278F-2CAD-B8C7944BF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712068"/>
              </p:ext>
            </p:extLst>
          </p:nvPr>
        </p:nvGraphicFramePr>
        <p:xfrm>
          <a:off x="733424" y="5220135"/>
          <a:ext cx="11123646" cy="44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3646">
                  <a:extLst>
                    <a:ext uri="{9D8B030D-6E8A-4147-A177-3AD203B41FA5}">
                      <a16:colId xmlns:a16="http://schemas.microsoft.com/office/drawing/2014/main" val="18255393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i="1" noProof="0" dirty="0">
                          <a:solidFill>
                            <a:srgbClr val="1E212A"/>
                          </a:solidFill>
                        </a:rPr>
                        <a:t>IGF-1</a:t>
                      </a:r>
                      <a:r>
                        <a:rPr lang="de-AT" sz="1100" noProof="0" dirty="0">
                          <a:solidFill>
                            <a:srgbClr val="1E212A"/>
                          </a:solidFill>
                        </a:rPr>
                        <a:t> Insulin like </a:t>
                      </a:r>
                      <a:r>
                        <a:rPr lang="de-AT" sz="1100" noProof="0" dirty="0" err="1">
                          <a:solidFill>
                            <a:srgbClr val="1E212A"/>
                          </a:solidFill>
                        </a:rPr>
                        <a:t>growth</a:t>
                      </a:r>
                      <a:r>
                        <a:rPr lang="de-AT" sz="1100" noProof="0" dirty="0">
                          <a:solidFill>
                            <a:srgbClr val="1E212A"/>
                          </a:solidFill>
                        </a:rPr>
                        <a:t> factor-1, </a:t>
                      </a:r>
                      <a:r>
                        <a:rPr lang="de-AT" sz="1100" i="1" noProof="0" dirty="0">
                          <a:solidFill>
                            <a:srgbClr val="1E212A"/>
                          </a:solidFill>
                        </a:rPr>
                        <a:t>OGTT</a:t>
                      </a:r>
                      <a:r>
                        <a:rPr lang="de-AT" sz="1100" noProof="0" dirty="0">
                          <a:solidFill>
                            <a:srgbClr val="1E212A"/>
                          </a:solidFill>
                        </a:rPr>
                        <a:t> oraler Glukosetoleranztest, </a:t>
                      </a:r>
                      <a:r>
                        <a:rPr lang="de-AT" sz="1100" i="1" noProof="0" dirty="0">
                          <a:solidFill>
                            <a:srgbClr val="1E212A"/>
                          </a:solidFill>
                        </a:rPr>
                        <a:t>TSH</a:t>
                      </a:r>
                      <a:r>
                        <a:rPr lang="de-AT" sz="1100" noProof="0" dirty="0">
                          <a:solidFill>
                            <a:srgbClr val="1E212A"/>
                          </a:solidFill>
                        </a:rPr>
                        <a:t> </a:t>
                      </a:r>
                      <a:r>
                        <a:rPr lang="de-AT" sz="1100" noProof="0" dirty="0" err="1">
                          <a:solidFill>
                            <a:srgbClr val="1E212A"/>
                          </a:solidFill>
                        </a:rPr>
                        <a:t>Thyreotropin</a:t>
                      </a:r>
                      <a:endParaRPr lang="de-AT" sz="1100" noProof="0" dirty="0">
                        <a:solidFill>
                          <a:srgbClr val="1E212A"/>
                        </a:solidFill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8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3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67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69755E5-8AC8-0B7C-3868-2B54FCA9FDD6}"/>
              </a:ext>
            </a:extLst>
          </p:cNvPr>
          <p:cNvSpPr/>
          <p:nvPr/>
        </p:nvSpPr>
        <p:spPr>
          <a:xfrm>
            <a:off x="920650" y="2228955"/>
            <a:ext cx="7072696" cy="666868"/>
          </a:xfrm>
          <a:prstGeom prst="roundRect">
            <a:avLst>
              <a:gd name="adj" fmla="val 50000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50" b="1" dirty="0">
                <a:solidFill>
                  <a:srgbClr val="3E1B0A"/>
                </a:solidFill>
              </a:rPr>
              <a:t>Anamnestisch bekannte kardiovaskuläre Erkrankung, hohes Risiko für atherosklerotische - kardiovaskuläre Erkrankung, bekannte Herzinsuffizienz (</a:t>
            </a:r>
            <a:r>
              <a:rPr lang="de-AT" sz="1250" b="1" dirty="0" err="1">
                <a:solidFill>
                  <a:srgbClr val="3E1B0A"/>
                </a:solidFill>
              </a:rPr>
              <a:t>HFpEF</a:t>
            </a:r>
            <a:r>
              <a:rPr lang="de-AT" sz="1250" b="1" dirty="0">
                <a:solidFill>
                  <a:srgbClr val="3E1B0A"/>
                </a:solidFill>
              </a:rPr>
              <a:t>, </a:t>
            </a:r>
            <a:r>
              <a:rPr lang="de-AT" sz="1250" b="1" dirty="0" err="1">
                <a:solidFill>
                  <a:srgbClr val="3E1B0A"/>
                </a:solidFill>
              </a:rPr>
              <a:t>HFmrEF</a:t>
            </a:r>
            <a:r>
              <a:rPr lang="de-AT" sz="1250" b="1" dirty="0">
                <a:solidFill>
                  <a:srgbClr val="3E1B0A"/>
                </a:solidFill>
              </a:rPr>
              <a:t>, </a:t>
            </a:r>
            <a:r>
              <a:rPr lang="de-AT" sz="1250" b="1" dirty="0" err="1">
                <a:solidFill>
                  <a:srgbClr val="3E1B0A"/>
                </a:solidFill>
              </a:rPr>
              <a:t>HFrEF</a:t>
            </a:r>
            <a:r>
              <a:rPr lang="de-AT" sz="1250" b="1" dirty="0">
                <a:solidFill>
                  <a:srgbClr val="3E1B0A"/>
                </a:solidFill>
              </a:rPr>
              <a:t>) oder chronische Nierenerkrankung - Kombination unabhängig vom HbA1c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AF147A9-0B01-C343-95C3-64AF3DB54880}"/>
              </a:ext>
            </a:extLst>
          </p:cNvPr>
          <p:cNvSpPr/>
          <p:nvPr/>
        </p:nvSpPr>
        <p:spPr>
          <a:xfrm>
            <a:off x="8318560" y="2229704"/>
            <a:ext cx="3321895" cy="666696"/>
          </a:xfrm>
          <a:prstGeom prst="roundRect">
            <a:avLst>
              <a:gd name="adj" fmla="val 50000"/>
            </a:avLst>
          </a:prstGeom>
          <a:solidFill>
            <a:srgbClr val="B2C180"/>
          </a:solidFill>
          <a:ln>
            <a:solidFill>
              <a:srgbClr val="8A9D4D"/>
            </a:solidFill>
          </a:ln>
          <a:effectLst>
            <a:outerShdw dist="38100" dir="5400000" algn="ctr" rotWithShape="0">
              <a:srgbClr val="8A9D4D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485228"/>
                </a:solidFill>
              </a:rPr>
              <a:t>Keine bekannte kardiovaskuläre</a:t>
            </a:r>
          </a:p>
          <a:p>
            <a:pPr algn="ctr"/>
            <a:r>
              <a:rPr lang="de-AT" sz="1300" b="1" dirty="0">
                <a:solidFill>
                  <a:srgbClr val="485228"/>
                </a:solidFill>
              </a:rPr>
              <a:t>Erkrankung</a:t>
            </a:r>
            <a:r>
              <a:rPr lang="de-AT" sz="1200" b="1" dirty="0">
                <a:solidFill>
                  <a:srgbClr val="485228"/>
                </a:solidFill>
              </a:rPr>
              <a:t>, Herzinsuffizienz oder chronische </a:t>
            </a:r>
            <a:r>
              <a:rPr lang="de-AT" sz="1250" b="1" dirty="0">
                <a:solidFill>
                  <a:srgbClr val="485228"/>
                </a:solidFill>
              </a:rPr>
              <a:t>Niereninsuffizienz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443F5344-E0BF-80DA-2CA8-AEB7DF30C205}"/>
              </a:ext>
            </a:extLst>
          </p:cNvPr>
          <p:cNvSpPr/>
          <p:nvPr/>
        </p:nvSpPr>
        <p:spPr>
          <a:xfrm>
            <a:off x="8318559" y="3109246"/>
            <a:ext cx="3321895" cy="585204"/>
          </a:xfrm>
          <a:prstGeom prst="roundRect">
            <a:avLst>
              <a:gd name="adj" fmla="val 9846"/>
            </a:avLst>
          </a:prstGeom>
          <a:solidFill>
            <a:srgbClr val="B4B8C7"/>
          </a:solidFill>
          <a:ln>
            <a:solidFill>
              <a:srgbClr val="979EB3"/>
            </a:solidFill>
          </a:ln>
          <a:effectLst>
            <a:outerShdw dist="38100" dir="5400000" algn="ctr" rotWithShape="0">
              <a:srgbClr val="979EB3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50" b="1" dirty="0" err="1">
                <a:solidFill>
                  <a:srgbClr val="1E212A"/>
                </a:solidFill>
              </a:rPr>
              <a:t>Metformin</a:t>
            </a:r>
            <a:r>
              <a:rPr lang="de-AT" sz="1250" b="1" dirty="0">
                <a:solidFill>
                  <a:srgbClr val="1E212A"/>
                </a:solidFill>
              </a:rPr>
              <a:t> als Basistherapie </a:t>
            </a:r>
          </a:p>
          <a:p>
            <a:pPr algn="ctr"/>
            <a:r>
              <a:rPr lang="de-AT" sz="1250" b="1" dirty="0">
                <a:solidFill>
                  <a:srgbClr val="1E212A"/>
                </a:solidFill>
              </a:rPr>
              <a:t>(wenn keine Kontraindikation)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CEE66912-76B9-987C-554B-0058CF2A251E}"/>
              </a:ext>
            </a:extLst>
          </p:cNvPr>
          <p:cNvSpPr/>
          <p:nvPr/>
        </p:nvSpPr>
        <p:spPr>
          <a:xfrm>
            <a:off x="8326066" y="3857950"/>
            <a:ext cx="3321894" cy="2265047"/>
          </a:xfrm>
          <a:prstGeom prst="roundRect">
            <a:avLst>
              <a:gd name="adj" fmla="val 3463"/>
            </a:avLst>
          </a:prstGeom>
          <a:solidFill>
            <a:srgbClr val="D8E0BE"/>
          </a:solidFill>
          <a:ln>
            <a:solidFill>
              <a:srgbClr val="B2C180"/>
            </a:solidFill>
          </a:ln>
          <a:effectLst>
            <a:outerShdw dist="38100" dir="5400000" algn="ctr" rotWithShape="0">
              <a:srgbClr val="B2C180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b="1" dirty="0">
              <a:solidFill>
                <a:srgbClr val="485228"/>
              </a:solidFill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EB6FE84-1D69-549F-5C4D-2E47373303F8}"/>
              </a:ext>
            </a:extLst>
          </p:cNvPr>
          <p:cNvSpPr/>
          <p:nvPr/>
        </p:nvSpPr>
        <p:spPr>
          <a:xfrm>
            <a:off x="8516328" y="5064673"/>
            <a:ext cx="2907322" cy="308344"/>
          </a:xfrm>
          <a:prstGeom prst="roundRect">
            <a:avLst>
              <a:gd name="adj" fmla="val 19810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3E1B0A"/>
                </a:solidFill>
              </a:rPr>
              <a:t>HbA1c über dem Zielbereich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0513AE6F-2ED7-2E09-8F3F-251BBCE86007}"/>
              </a:ext>
            </a:extLst>
          </p:cNvPr>
          <p:cNvSpPr/>
          <p:nvPr/>
        </p:nvSpPr>
        <p:spPr>
          <a:xfrm>
            <a:off x="8521392" y="4053046"/>
            <a:ext cx="2916228" cy="392032"/>
          </a:xfrm>
          <a:prstGeom prst="roundRect">
            <a:avLst>
              <a:gd name="adj" fmla="val 18885"/>
            </a:avLst>
          </a:prstGeom>
          <a:solidFill>
            <a:srgbClr val="F3F5EB"/>
          </a:solidFill>
          <a:ln>
            <a:solidFill>
              <a:srgbClr val="8A9D4D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50" b="1" dirty="0">
                <a:solidFill>
                  <a:srgbClr val="485228"/>
                </a:solidFill>
              </a:rPr>
              <a:t>Fokus Gewichtsmanagement / </a:t>
            </a:r>
            <a:r>
              <a:rPr lang="de-AT" sz="1250" b="1" dirty="0" err="1">
                <a:solidFill>
                  <a:srgbClr val="485228"/>
                </a:solidFill>
              </a:rPr>
              <a:t>Hypoglykämievermeidung</a:t>
            </a:r>
            <a:endParaRPr lang="de-AT" sz="1250" b="1" dirty="0">
              <a:solidFill>
                <a:srgbClr val="485228"/>
              </a:solidFill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E60F4067-0B4F-6984-4D94-B3189F073609}"/>
              </a:ext>
            </a:extLst>
          </p:cNvPr>
          <p:cNvSpPr/>
          <p:nvPr/>
        </p:nvSpPr>
        <p:spPr>
          <a:xfrm>
            <a:off x="8520862" y="4541655"/>
            <a:ext cx="2916228" cy="392032"/>
          </a:xfrm>
          <a:prstGeom prst="roundRect">
            <a:avLst>
              <a:gd name="adj" fmla="val 18885"/>
            </a:avLst>
          </a:prstGeom>
          <a:solidFill>
            <a:srgbClr val="F3F5EB"/>
          </a:solidFill>
          <a:ln>
            <a:solidFill>
              <a:srgbClr val="8A9D4D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b="1" dirty="0">
                <a:solidFill>
                  <a:srgbClr val="485228"/>
                </a:solidFill>
              </a:rPr>
              <a:t>SGLT2-Hemmer</a:t>
            </a:r>
            <a:r>
              <a:rPr lang="de-AT" sz="1250" b="1" dirty="0">
                <a:solidFill>
                  <a:srgbClr val="485228"/>
                </a:solidFill>
              </a:rPr>
              <a:t> </a:t>
            </a:r>
            <a:r>
              <a:rPr lang="de-AT" sz="1250" b="1" i="1" dirty="0">
                <a:solidFill>
                  <a:srgbClr val="485228"/>
                </a:solidFill>
              </a:rPr>
              <a:t>oder </a:t>
            </a:r>
            <a:r>
              <a:rPr lang="de-AT" sz="1250" b="1" dirty="0">
                <a:solidFill>
                  <a:srgbClr val="485228"/>
                </a:solidFill>
              </a:rPr>
              <a:t>GLP1-Analogon </a:t>
            </a: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7E7C2459-17A6-757B-AC04-70C75C5BE694}"/>
              </a:ext>
            </a:extLst>
          </p:cNvPr>
          <p:cNvSpPr/>
          <p:nvPr/>
        </p:nvSpPr>
        <p:spPr>
          <a:xfrm>
            <a:off x="8511875" y="5562551"/>
            <a:ext cx="2916228" cy="392032"/>
          </a:xfrm>
          <a:prstGeom prst="roundRect">
            <a:avLst>
              <a:gd name="adj" fmla="val 18885"/>
            </a:avLst>
          </a:prstGeom>
          <a:solidFill>
            <a:srgbClr val="F3F5EB"/>
          </a:solidFill>
          <a:ln>
            <a:solidFill>
              <a:srgbClr val="8A9D4D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50" b="1" dirty="0">
                <a:solidFill>
                  <a:srgbClr val="485228"/>
                </a:solidFill>
              </a:rPr>
              <a:t>GLP1-Analogon –</a:t>
            </a:r>
          </a:p>
          <a:p>
            <a:pPr algn="ctr"/>
            <a:r>
              <a:rPr lang="de-AT" sz="1250" b="1" dirty="0" err="1">
                <a:solidFill>
                  <a:srgbClr val="485228"/>
                </a:solidFill>
              </a:rPr>
              <a:t>Tirzepatide</a:t>
            </a:r>
            <a:r>
              <a:rPr lang="de-AT" sz="1250" b="1" baseline="30000" dirty="0" err="1">
                <a:solidFill>
                  <a:srgbClr val="485228"/>
                </a:solidFill>
              </a:rPr>
              <a:t>e</a:t>
            </a:r>
            <a:r>
              <a:rPr lang="de-AT" sz="1250" b="1" dirty="0">
                <a:solidFill>
                  <a:srgbClr val="485228"/>
                </a:solidFill>
              </a:rPr>
              <a:t> </a:t>
            </a:r>
            <a:r>
              <a:rPr lang="de-AT" sz="1250" b="1" i="1" dirty="0">
                <a:solidFill>
                  <a:srgbClr val="485228"/>
                </a:solidFill>
              </a:rPr>
              <a:t>oder </a:t>
            </a:r>
            <a:r>
              <a:rPr lang="de-AT" sz="1250" b="1" dirty="0">
                <a:solidFill>
                  <a:srgbClr val="485228"/>
                </a:solidFill>
              </a:rPr>
              <a:t>SGLT2-Hemmer</a:t>
            </a: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075ED17C-9A51-4666-B7BD-51B6F2CA5137}"/>
              </a:ext>
            </a:extLst>
          </p:cNvPr>
          <p:cNvSpPr/>
          <p:nvPr/>
        </p:nvSpPr>
        <p:spPr>
          <a:xfrm rot="10800000">
            <a:off x="9882556" y="5402301"/>
            <a:ext cx="208914" cy="180098"/>
          </a:xfrm>
          <a:prstGeom prst="triangle">
            <a:avLst/>
          </a:prstGeom>
          <a:solidFill>
            <a:srgbClr val="D15C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B0F1B055-85D4-2679-701D-FAA0A4E14FF1}"/>
              </a:ext>
            </a:extLst>
          </p:cNvPr>
          <p:cNvSpPr/>
          <p:nvPr/>
        </p:nvSpPr>
        <p:spPr>
          <a:xfrm>
            <a:off x="6073127" y="3087439"/>
            <a:ext cx="1934983" cy="3056678"/>
          </a:xfrm>
          <a:prstGeom prst="roundRect">
            <a:avLst>
              <a:gd name="adj" fmla="val 5523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b="1" dirty="0">
              <a:solidFill>
                <a:srgbClr val="485228"/>
              </a:solidFill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68F94D4C-8921-A1BA-B760-AE06CBE16496}"/>
              </a:ext>
            </a:extLst>
          </p:cNvPr>
          <p:cNvSpPr/>
          <p:nvPr/>
        </p:nvSpPr>
        <p:spPr>
          <a:xfrm>
            <a:off x="920650" y="3070246"/>
            <a:ext cx="3017124" cy="3056678"/>
          </a:xfrm>
          <a:prstGeom prst="roundRect">
            <a:avLst>
              <a:gd name="adj" fmla="val 5523"/>
            </a:avLst>
          </a:prstGeom>
          <a:solidFill>
            <a:srgbClr val="F0BC72"/>
          </a:solidFill>
          <a:ln>
            <a:solidFill>
              <a:srgbClr val="E29018"/>
            </a:solidFill>
          </a:ln>
          <a:effectLst>
            <a:outerShdw dist="38100" dir="5400000" algn="ctr" rotWithShape="0">
              <a:srgbClr val="E29018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b="1" dirty="0">
              <a:solidFill>
                <a:srgbClr val="485228"/>
              </a:solidFill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2B36E22D-D550-D2B2-393C-FC8AA8590F36}"/>
              </a:ext>
            </a:extLst>
          </p:cNvPr>
          <p:cNvSpPr/>
          <p:nvPr/>
        </p:nvSpPr>
        <p:spPr>
          <a:xfrm>
            <a:off x="4027780" y="3074753"/>
            <a:ext cx="1934983" cy="3056678"/>
          </a:xfrm>
          <a:prstGeom prst="roundRect">
            <a:avLst>
              <a:gd name="adj" fmla="val 5523"/>
            </a:avLst>
          </a:prstGeom>
          <a:solidFill>
            <a:srgbClr val="B4B8C7"/>
          </a:solidFill>
          <a:ln>
            <a:solidFill>
              <a:srgbClr val="979EB3"/>
            </a:solidFill>
          </a:ln>
          <a:effectLst>
            <a:outerShdw dist="38100" dir="5400000" algn="ctr" rotWithShape="0">
              <a:srgbClr val="979EB3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b="1" dirty="0">
              <a:solidFill>
                <a:srgbClr val="485228"/>
              </a:solidFill>
            </a:endParaRP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984A0853-568F-DBC2-ACF4-4D95CA0AD589}"/>
              </a:ext>
            </a:extLst>
          </p:cNvPr>
          <p:cNvSpPr/>
          <p:nvPr/>
        </p:nvSpPr>
        <p:spPr>
          <a:xfrm>
            <a:off x="6220674" y="3210543"/>
            <a:ext cx="1627926" cy="411852"/>
          </a:xfrm>
          <a:prstGeom prst="roundRect">
            <a:avLst>
              <a:gd name="adj" fmla="val 17207"/>
            </a:avLst>
          </a:prstGeom>
          <a:solidFill>
            <a:srgbClr val="FCF0EA"/>
          </a:solidFill>
          <a:ln>
            <a:solidFill>
              <a:srgbClr val="D15C2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50" b="1" dirty="0">
                <a:solidFill>
                  <a:srgbClr val="D15C21"/>
                </a:solidFill>
              </a:rPr>
              <a:t>Chronische Nierenerkrankung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B4EF674-B5E1-B0EF-7BBB-52981CDA9262}"/>
              </a:ext>
            </a:extLst>
          </p:cNvPr>
          <p:cNvSpPr txBox="1"/>
          <p:nvPr/>
        </p:nvSpPr>
        <p:spPr>
          <a:xfrm>
            <a:off x="6220672" y="3634503"/>
            <a:ext cx="16279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50" b="1" dirty="0">
                <a:solidFill>
                  <a:srgbClr val="3E1B0A"/>
                </a:solidFill>
              </a:rPr>
              <a:t>Bevorzugt: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3D4A8A97-FF2B-2644-9803-D678DB570669}"/>
              </a:ext>
            </a:extLst>
          </p:cNvPr>
          <p:cNvSpPr/>
          <p:nvPr/>
        </p:nvSpPr>
        <p:spPr>
          <a:xfrm>
            <a:off x="6220672" y="3851597"/>
            <a:ext cx="1627926" cy="908386"/>
          </a:xfrm>
          <a:prstGeom prst="roundRect">
            <a:avLst>
              <a:gd name="adj" fmla="val 9867"/>
            </a:avLst>
          </a:prstGeom>
          <a:solidFill>
            <a:srgbClr val="FCF0EA"/>
          </a:solidFill>
          <a:ln>
            <a:solidFill>
              <a:srgbClr val="D15C2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50" dirty="0">
                <a:solidFill>
                  <a:srgbClr val="D15C21"/>
                </a:solidFill>
              </a:rPr>
              <a:t>SGLT2-Hemmer mit nachgewiesenem</a:t>
            </a:r>
          </a:p>
          <a:p>
            <a:pPr algn="ctr"/>
            <a:r>
              <a:rPr lang="de-AT" sz="1250" dirty="0">
                <a:solidFill>
                  <a:srgbClr val="D15C21"/>
                </a:solidFill>
              </a:rPr>
              <a:t>Benefit in diesem </a:t>
            </a:r>
            <a:r>
              <a:rPr lang="de-AT" sz="1250" dirty="0" err="1">
                <a:solidFill>
                  <a:srgbClr val="D15C21"/>
                </a:solidFill>
              </a:rPr>
              <a:t>Kollektiv</a:t>
            </a:r>
            <a:r>
              <a:rPr lang="de-AT" sz="1250" baseline="30000" dirty="0" err="1">
                <a:solidFill>
                  <a:srgbClr val="D15C21"/>
                </a:solidFill>
              </a:rPr>
              <a:t>c,d</a:t>
            </a:r>
            <a:endParaRPr lang="de-AT" sz="1250" baseline="30000" dirty="0">
              <a:solidFill>
                <a:srgbClr val="D15C21"/>
              </a:solidFill>
            </a:endParaRP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393C2C40-A4BD-7C3F-DCFD-4565000716A5}"/>
              </a:ext>
            </a:extLst>
          </p:cNvPr>
          <p:cNvSpPr/>
          <p:nvPr/>
        </p:nvSpPr>
        <p:spPr>
          <a:xfrm>
            <a:off x="6220672" y="4790323"/>
            <a:ext cx="1627926" cy="317375"/>
          </a:xfrm>
          <a:prstGeom prst="roundRect">
            <a:avLst>
              <a:gd name="adj" fmla="val 17207"/>
            </a:avLst>
          </a:prstGeom>
          <a:solidFill>
            <a:srgbClr val="FCF0EA"/>
          </a:solidFill>
          <a:ln>
            <a:solidFill>
              <a:srgbClr val="D15C2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rgbClr val="D15C21"/>
                </a:solidFill>
              </a:rPr>
              <a:t>plus </a:t>
            </a:r>
            <a:r>
              <a:rPr lang="de-AT" sz="1250" dirty="0" err="1">
                <a:solidFill>
                  <a:srgbClr val="D15C21"/>
                </a:solidFill>
              </a:rPr>
              <a:t>Metformin</a:t>
            </a:r>
            <a:r>
              <a:rPr lang="de-AT" sz="1200" dirty="0">
                <a:solidFill>
                  <a:srgbClr val="D15C21"/>
                </a:solidFill>
              </a:rPr>
              <a:t>*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D4AB835-5A7F-0F49-D4FF-5EDB3B8D3239}"/>
              </a:ext>
            </a:extLst>
          </p:cNvPr>
          <p:cNvSpPr txBox="1"/>
          <p:nvPr/>
        </p:nvSpPr>
        <p:spPr>
          <a:xfrm>
            <a:off x="6220672" y="5076589"/>
            <a:ext cx="16279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100" b="1" dirty="0">
                <a:solidFill>
                  <a:srgbClr val="3E1B0A"/>
                </a:solidFill>
              </a:rPr>
              <a:t>Wenn </a:t>
            </a:r>
            <a:r>
              <a:rPr lang="de-AT" sz="1050" b="1" dirty="0">
                <a:solidFill>
                  <a:srgbClr val="3E1B0A"/>
                </a:solidFill>
              </a:rPr>
              <a:t>SGLT2-Hemmer</a:t>
            </a:r>
            <a:r>
              <a:rPr lang="de-AT" sz="1100" b="1" dirty="0">
                <a:solidFill>
                  <a:srgbClr val="3E1B0A"/>
                </a:solidFill>
              </a:rPr>
              <a:t> nicht möglich:</a:t>
            </a: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A1DE169-32CE-28AE-17A0-6F538BB6B891}"/>
              </a:ext>
            </a:extLst>
          </p:cNvPr>
          <p:cNvSpPr/>
          <p:nvPr/>
        </p:nvSpPr>
        <p:spPr>
          <a:xfrm>
            <a:off x="6220672" y="5451985"/>
            <a:ext cx="1627926" cy="586193"/>
          </a:xfrm>
          <a:prstGeom prst="roundRect">
            <a:avLst>
              <a:gd name="adj" fmla="val 17207"/>
            </a:avLst>
          </a:prstGeom>
          <a:solidFill>
            <a:srgbClr val="FCF0EA"/>
          </a:solidFill>
          <a:ln>
            <a:solidFill>
              <a:srgbClr val="D15C2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50" dirty="0">
                <a:solidFill>
                  <a:srgbClr val="D15C21"/>
                </a:solidFill>
              </a:rPr>
              <a:t>GLP1-Analogon</a:t>
            </a:r>
            <a:r>
              <a:rPr lang="de-AT" sz="1200" dirty="0">
                <a:solidFill>
                  <a:srgbClr val="D15C21"/>
                </a:solidFill>
              </a:rPr>
              <a:t> mit kardiovaskulärem </a:t>
            </a:r>
            <a:r>
              <a:rPr lang="de-AT" sz="1200" dirty="0" err="1">
                <a:solidFill>
                  <a:srgbClr val="D15C21"/>
                </a:solidFill>
              </a:rPr>
              <a:t>Benefit</a:t>
            </a:r>
            <a:r>
              <a:rPr lang="de-AT" sz="1200" baseline="30000" dirty="0" err="1">
                <a:solidFill>
                  <a:srgbClr val="D15C21"/>
                </a:solidFill>
              </a:rPr>
              <a:t>a</a:t>
            </a:r>
            <a:endParaRPr lang="de-AT" sz="1200" baseline="30000" dirty="0">
              <a:solidFill>
                <a:srgbClr val="D15C21"/>
              </a:solidFill>
            </a:endParaRP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328CA83B-A0B5-AC1E-BEBA-F9AF25A196BF}"/>
              </a:ext>
            </a:extLst>
          </p:cNvPr>
          <p:cNvSpPr/>
          <p:nvPr/>
        </p:nvSpPr>
        <p:spPr>
          <a:xfrm>
            <a:off x="1074421" y="3170801"/>
            <a:ext cx="2709582" cy="1852970"/>
          </a:xfrm>
          <a:prstGeom prst="roundRect">
            <a:avLst>
              <a:gd name="adj" fmla="val 5682"/>
            </a:avLst>
          </a:prstGeom>
          <a:solidFill>
            <a:srgbClr val="FCF1E0"/>
          </a:solidFill>
          <a:ln>
            <a:solidFill>
              <a:srgbClr val="E29018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50" b="1" dirty="0">
                <a:solidFill>
                  <a:srgbClr val="573709"/>
                </a:solidFill>
              </a:rPr>
              <a:t>Nachgewiesene atherosklerotische</a:t>
            </a:r>
          </a:p>
          <a:p>
            <a:pPr algn="ctr"/>
            <a:r>
              <a:rPr lang="de-AT" sz="1050" b="1" dirty="0">
                <a:solidFill>
                  <a:srgbClr val="573709"/>
                </a:solidFill>
              </a:rPr>
              <a:t>kardiovaskuläre Erkrankung</a:t>
            </a:r>
          </a:p>
          <a:p>
            <a:pPr algn="ctr"/>
            <a:r>
              <a:rPr lang="de-AT" sz="1050" b="1" dirty="0">
                <a:solidFill>
                  <a:srgbClr val="573709"/>
                </a:solidFill>
              </a:rPr>
              <a:t>Hohes Risiko für eine atherosklerotisch-kardiovaskuläre</a:t>
            </a:r>
          </a:p>
          <a:p>
            <a:pPr algn="ctr"/>
            <a:r>
              <a:rPr lang="de-AT" sz="1050" b="1" dirty="0">
                <a:solidFill>
                  <a:srgbClr val="573709"/>
                </a:solidFill>
              </a:rPr>
              <a:t>Erkrankung </a:t>
            </a:r>
            <a:r>
              <a:rPr lang="de-AT" sz="1050" dirty="0">
                <a:solidFill>
                  <a:srgbClr val="573709"/>
                </a:solidFill>
              </a:rPr>
              <a:t>(Alter </a:t>
            </a:r>
            <a:r>
              <a:rPr lang="de-AT" sz="1050" u="sng" dirty="0">
                <a:solidFill>
                  <a:srgbClr val="573709"/>
                </a:solidFill>
              </a:rPr>
              <a:t>&gt;</a:t>
            </a:r>
            <a:r>
              <a:rPr lang="de-AT" sz="1050" dirty="0">
                <a:solidFill>
                  <a:srgbClr val="573709"/>
                </a:solidFill>
              </a:rPr>
              <a:t> 55 Jahre</a:t>
            </a:r>
          </a:p>
          <a:p>
            <a:pPr algn="ctr"/>
            <a:r>
              <a:rPr lang="de-AT" sz="1050" dirty="0">
                <a:solidFill>
                  <a:srgbClr val="573709"/>
                </a:solidFill>
              </a:rPr>
              <a:t>und eines der folgenden Kriterien)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050" dirty="0">
                <a:solidFill>
                  <a:srgbClr val="573709"/>
                </a:solidFill>
              </a:rPr>
              <a:t>linksventrikuläre Hypertrophie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050" dirty="0">
                <a:solidFill>
                  <a:srgbClr val="573709"/>
                </a:solidFill>
              </a:rPr>
              <a:t>&gt;50% Stenose der Koronarien, Karotiden oder Beinarterien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AT" sz="1050" dirty="0" err="1">
                <a:solidFill>
                  <a:srgbClr val="573709"/>
                </a:solidFill>
              </a:rPr>
              <a:t>eGFR</a:t>
            </a:r>
            <a:r>
              <a:rPr lang="de-AT" sz="1050" dirty="0">
                <a:solidFill>
                  <a:srgbClr val="573709"/>
                </a:solidFill>
              </a:rPr>
              <a:t> &lt; 60 ml/min/1,73 m2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DB6BFFD9-E468-D367-FCFC-EA8020AB1D2B}"/>
              </a:ext>
            </a:extLst>
          </p:cNvPr>
          <p:cNvSpPr/>
          <p:nvPr/>
        </p:nvSpPr>
        <p:spPr>
          <a:xfrm>
            <a:off x="1074422" y="5124325"/>
            <a:ext cx="1311592" cy="558434"/>
          </a:xfrm>
          <a:prstGeom prst="roundRect">
            <a:avLst>
              <a:gd name="adj" fmla="val 15513"/>
            </a:avLst>
          </a:prstGeom>
          <a:solidFill>
            <a:srgbClr val="FCF1E0"/>
          </a:solidFill>
          <a:ln>
            <a:solidFill>
              <a:srgbClr val="E29018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900" dirty="0">
                <a:solidFill>
                  <a:srgbClr val="573709"/>
                </a:solidFill>
              </a:rPr>
              <a:t>GLP-1 Analogon mit </a:t>
            </a:r>
            <a:r>
              <a:rPr lang="de-AT" sz="1000" dirty="0">
                <a:solidFill>
                  <a:srgbClr val="573709"/>
                </a:solidFill>
              </a:rPr>
              <a:t>kardiovaskulärem</a:t>
            </a:r>
            <a:r>
              <a:rPr lang="de-AT" sz="900" dirty="0">
                <a:solidFill>
                  <a:srgbClr val="573709"/>
                </a:solidFill>
              </a:rPr>
              <a:t> </a:t>
            </a:r>
            <a:r>
              <a:rPr lang="de-AT" sz="900" dirty="0" err="1">
                <a:solidFill>
                  <a:srgbClr val="573709"/>
                </a:solidFill>
              </a:rPr>
              <a:t>Benefit</a:t>
            </a:r>
            <a:r>
              <a:rPr lang="de-AT" sz="900" baseline="30000" dirty="0" err="1">
                <a:solidFill>
                  <a:srgbClr val="573709"/>
                </a:solidFill>
              </a:rPr>
              <a:t>a</a:t>
            </a:r>
            <a:endParaRPr lang="de-AT" sz="900" baseline="30000" dirty="0">
              <a:solidFill>
                <a:srgbClr val="573709"/>
              </a:solidFill>
            </a:endParaRP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AAC284A7-B7DF-67B8-3750-E3CFFB21EEE1}"/>
              </a:ext>
            </a:extLst>
          </p:cNvPr>
          <p:cNvSpPr/>
          <p:nvPr/>
        </p:nvSpPr>
        <p:spPr>
          <a:xfrm>
            <a:off x="1074421" y="5739204"/>
            <a:ext cx="2709582" cy="267551"/>
          </a:xfrm>
          <a:prstGeom prst="roundRect">
            <a:avLst>
              <a:gd name="adj" fmla="val 21483"/>
            </a:avLst>
          </a:prstGeom>
          <a:solidFill>
            <a:srgbClr val="FCF1E0"/>
          </a:solidFill>
          <a:ln>
            <a:solidFill>
              <a:srgbClr val="E29018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rgbClr val="573709"/>
                </a:solidFill>
              </a:rPr>
              <a:t>plus </a:t>
            </a:r>
            <a:r>
              <a:rPr lang="de-AT" sz="1250" dirty="0" err="1">
                <a:solidFill>
                  <a:srgbClr val="573709"/>
                </a:solidFill>
              </a:rPr>
              <a:t>Metformin</a:t>
            </a:r>
            <a:r>
              <a:rPr lang="de-AT" sz="1200" dirty="0">
                <a:solidFill>
                  <a:srgbClr val="573709"/>
                </a:solidFill>
              </a:rPr>
              <a:t>*</a:t>
            </a:r>
            <a:endParaRPr lang="de-AT" sz="1200" baseline="30000" dirty="0">
              <a:solidFill>
                <a:srgbClr val="573709"/>
              </a:solidFill>
            </a:endParaRP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D1B0022D-496F-0B89-6BAC-64EF0AD0595E}"/>
              </a:ext>
            </a:extLst>
          </p:cNvPr>
          <p:cNvSpPr/>
          <p:nvPr/>
        </p:nvSpPr>
        <p:spPr>
          <a:xfrm>
            <a:off x="2409378" y="5124325"/>
            <a:ext cx="1401598" cy="558434"/>
          </a:xfrm>
          <a:prstGeom prst="roundRect">
            <a:avLst>
              <a:gd name="adj" fmla="val 15513"/>
            </a:avLst>
          </a:prstGeom>
          <a:solidFill>
            <a:srgbClr val="FCF1E0"/>
          </a:solidFill>
          <a:ln>
            <a:solidFill>
              <a:srgbClr val="E29018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900" dirty="0">
                <a:solidFill>
                  <a:srgbClr val="573709"/>
                </a:solidFill>
              </a:rPr>
              <a:t>SGLT2 – Hemmer mit </a:t>
            </a:r>
            <a:r>
              <a:rPr lang="de-AT" sz="1000" dirty="0">
                <a:solidFill>
                  <a:srgbClr val="573709"/>
                </a:solidFill>
              </a:rPr>
              <a:t>kardiovaskulärem</a:t>
            </a:r>
            <a:r>
              <a:rPr lang="de-AT" sz="900" dirty="0">
                <a:solidFill>
                  <a:srgbClr val="573709"/>
                </a:solidFill>
              </a:rPr>
              <a:t> </a:t>
            </a:r>
            <a:r>
              <a:rPr lang="de-AT" sz="900" dirty="0" err="1">
                <a:solidFill>
                  <a:srgbClr val="573709"/>
                </a:solidFill>
              </a:rPr>
              <a:t>Benefit</a:t>
            </a:r>
            <a:r>
              <a:rPr lang="de-AT" sz="900" baseline="30000" dirty="0" err="1">
                <a:solidFill>
                  <a:srgbClr val="573709"/>
                </a:solidFill>
              </a:rPr>
              <a:t>a,d</a:t>
            </a:r>
            <a:endParaRPr lang="de-AT" sz="900" baseline="30000" dirty="0">
              <a:solidFill>
                <a:srgbClr val="573709"/>
              </a:solidFill>
            </a:endParaRP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35BA7AF3-7223-D7A4-F378-F70ECC31A951}"/>
              </a:ext>
            </a:extLst>
          </p:cNvPr>
          <p:cNvSpPr/>
          <p:nvPr/>
        </p:nvSpPr>
        <p:spPr>
          <a:xfrm>
            <a:off x="4191488" y="3188961"/>
            <a:ext cx="1627926" cy="742092"/>
          </a:xfrm>
          <a:prstGeom prst="roundRect">
            <a:avLst>
              <a:gd name="adj" fmla="val 11046"/>
            </a:avLst>
          </a:prstGeom>
          <a:solidFill>
            <a:srgbClr val="E9EAEF"/>
          </a:solidFill>
          <a:ln>
            <a:solidFill>
              <a:srgbClr val="979EB3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50" b="1" dirty="0">
                <a:solidFill>
                  <a:srgbClr val="1E212A"/>
                </a:solidFill>
              </a:rPr>
              <a:t>Herzinsuffizienz</a:t>
            </a:r>
          </a:p>
          <a:p>
            <a:pPr algn="ctr"/>
            <a:r>
              <a:rPr lang="de-AT" sz="1250" dirty="0">
                <a:solidFill>
                  <a:srgbClr val="1E212A"/>
                </a:solidFill>
              </a:rPr>
              <a:t>(</a:t>
            </a:r>
            <a:r>
              <a:rPr lang="de-AT" sz="1250" dirty="0" err="1">
                <a:solidFill>
                  <a:srgbClr val="1E212A"/>
                </a:solidFill>
              </a:rPr>
              <a:t>HFpEF</a:t>
            </a:r>
            <a:r>
              <a:rPr lang="de-AT" sz="1250" dirty="0">
                <a:solidFill>
                  <a:srgbClr val="1E212A"/>
                </a:solidFill>
              </a:rPr>
              <a:t>, </a:t>
            </a:r>
            <a:r>
              <a:rPr lang="de-AT" sz="1250" dirty="0" err="1">
                <a:solidFill>
                  <a:srgbClr val="1E212A"/>
                </a:solidFill>
              </a:rPr>
              <a:t>HFmrEF</a:t>
            </a:r>
            <a:r>
              <a:rPr lang="de-AT" sz="1250" dirty="0">
                <a:solidFill>
                  <a:srgbClr val="1E212A"/>
                </a:solidFill>
              </a:rPr>
              <a:t>, </a:t>
            </a:r>
            <a:r>
              <a:rPr lang="de-AT" sz="1250" dirty="0" err="1">
                <a:solidFill>
                  <a:srgbClr val="1E212A"/>
                </a:solidFill>
              </a:rPr>
              <a:t>HFrEF</a:t>
            </a:r>
            <a:r>
              <a:rPr lang="de-AT" sz="1250" dirty="0">
                <a:solidFill>
                  <a:srgbClr val="1E212A"/>
                </a:solidFill>
              </a:rPr>
              <a:t>)</a:t>
            </a:r>
          </a:p>
        </p:txBody>
      </p:sp>
      <p:sp>
        <p:nvSpPr>
          <p:cNvPr id="101" name="Rectangle: Rounded Corners 100">
            <a:extLst>
              <a:ext uri="{FF2B5EF4-FFF2-40B4-BE49-F238E27FC236}">
                <a16:creationId xmlns:a16="http://schemas.microsoft.com/office/drawing/2014/main" id="{6BCE9E3F-01BD-2D52-E39D-040F4410A5F1}"/>
              </a:ext>
            </a:extLst>
          </p:cNvPr>
          <p:cNvSpPr/>
          <p:nvPr/>
        </p:nvSpPr>
        <p:spPr>
          <a:xfrm>
            <a:off x="4191488" y="4077369"/>
            <a:ext cx="1627926" cy="1360506"/>
          </a:xfrm>
          <a:prstGeom prst="roundRect">
            <a:avLst>
              <a:gd name="adj" fmla="val 6774"/>
            </a:avLst>
          </a:prstGeom>
          <a:solidFill>
            <a:srgbClr val="E9EAEF"/>
          </a:solidFill>
          <a:ln>
            <a:solidFill>
              <a:srgbClr val="979EB3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50" dirty="0">
                <a:solidFill>
                  <a:srgbClr val="1E212A"/>
                </a:solidFill>
              </a:rPr>
              <a:t>SGLT2- Hemmer mit</a:t>
            </a:r>
          </a:p>
          <a:p>
            <a:pPr algn="ctr"/>
            <a:r>
              <a:rPr lang="de-AT" sz="1250" dirty="0">
                <a:solidFill>
                  <a:srgbClr val="1E212A"/>
                </a:solidFill>
              </a:rPr>
              <a:t>nachgewiesenem Benefit in</a:t>
            </a:r>
          </a:p>
          <a:p>
            <a:pPr algn="ctr"/>
            <a:r>
              <a:rPr lang="de-AT" sz="1250" dirty="0">
                <a:solidFill>
                  <a:srgbClr val="1E212A"/>
                </a:solidFill>
              </a:rPr>
              <a:t>diesem </a:t>
            </a:r>
            <a:r>
              <a:rPr lang="de-AT" sz="1250" dirty="0" err="1">
                <a:solidFill>
                  <a:srgbClr val="1E212A"/>
                </a:solidFill>
              </a:rPr>
              <a:t>Kollektiv</a:t>
            </a:r>
            <a:r>
              <a:rPr lang="de-AT" sz="1250" baseline="30000" dirty="0" err="1">
                <a:solidFill>
                  <a:srgbClr val="1E212A"/>
                </a:solidFill>
              </a:rPr>
              <a:t>b,d</a:t>
            </a:r>
            <a:endParaRPr lang="de-AT" sz="1250" baseline="30000" dirty="0">
              <a:solidFill>
                <a:srgbClr val="1E212A"/>
              </a:solidFill>
            </a:endParaRP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37EE68EB-9ADA-C3ED-51AA-0B0A19992DC6}"/>
              </a:ext>
            </a:extLst>
          </p:cNvPr>
          <p:cNvSpPr/>
          <p:nvPr/>
        </p:nvSpPr>
        <p:spPr>
          <a:xfrm>
            <a:off x="4191488" y="5562551"/>
            <a:ext cx="1627926" cy="444204"/>
          </a:xfrm>
          <a:prstGeom prst="roundRect">
            <a:avLst>
              <a:gd name="adj" fmla="val 11920"/>
            </a:avLst>
          </a:prstGeom>
          <a:solidFill>
            <a:srgbClr val="E9EAEF"/>
          </a:solidFill>
          <a:ln>
            <a:solidFill>
              <a:srgbClr val="979EB3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rgbClr val="1E212A"/>
                </a:solidFill>
              </a:rPr>
              <a:t>plus </a:t>
            </a:r>
            <a:r>
              <a:rPr lang="de-AT" sz="1250" dirty="0" err="1">
                <a:solidFill>
                  <a:srgbClr val="1E212A"/>
                </a:solidFill>
              </a:rPr>
              <a:t>Metformin</a:t>
            </a:r>
            <a:r>
              <a:rPr lang="de-AT" sz="1200" dirty="0">
                <a:solidFill>
                  <a:srgbClr val="1E212A"/>
                </a:solidFill>
              </a:rPr>
              <a:t>*</a:t>
            </a:r>
            <a:endParaRPr lang="de-AT" sz="1200" baseline="30000" dirty="0">
              <a:solidFill>
                <a:srgbClr val="1E212A"/>
              </a:solidFill>
            </a:endParaRPr>
          </a:p>
        </p:txBody>
      </p:sp>
      <p:sp>
        <p:nvSpPr>
          <p:cNvPr id="104" name="Title 9">
            <a:extLst>
              <a:ext uri="{FF2B5EF4-FFF2-40B4-BE49-F238E27FC236}">
                <a16:creationId xmlns:a16="http://schemas.microsoft.com/office/drawing/2014/main" id="{33725A80-2F39-6500-F692-9F17C15D81DA}"/>
              </a:ext>
            </a:extLst>
          </p:cNvPr>
          <p:cNvSpPr txBox="1">
            <a:spLocks/>
          </p:cNvSpPr>
          <p:nvPr/>
        </p:nvSpPr>
        <p:spPr>
          <a:xfrm>
            <a:off x="704850" y="6255401"/>
            <a:ext cx="11191876" cy="539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000" baseline="30000" dirty="0">
                <a:solidFill>
                  <a:schemeClr val="tx1"/>
                </a:solidFill>
              </a:rPr>
              <a:t>a</a:t>
            </a:r>
            <a:r>
              <a:rPr lang="de-AT" sz="1000" dirty="0">
                <a:solidFill>
                  <a:schemeClr val="tx1"/>
                </a:solidFill>
              </a:rPr>
              <a:t> Entsprechend der Darstellung in Tab. 2, </a:t>
            </a:r>
            <a:r>
              <a:rPr lang="de-AT" sz="1000" baseline="30000" dirty="0">
                <a:solidFill>
                  <a:schemeClr val="tx1"/>
                </a:solidFill>
              </a:rPr>
              <a:t>b</a:t>
            </a:r>
            <a:r>
              <a:rPr lang="de-AT" sz="1000" dirty="0">
                <a:solidFill>
                  <a:schemeClr val="tx1"/>
                </a:solidFill>
              </a:rPr>
              <a:t> entsprechend der Darstellung in Tab. 3, </a:t>
            </a:r>
            <a:r>
              <a:rPr lang="de-AT" sz="1000" baseline="30000" dirty="0">
                <a:solidFill>
                  <a:schemeClr val="tx1"/>
                </a:solidFill>
              </a:rPr>
              <a:t>c</a:t>
            </a:r>
            <a:r>
              <a:rPr lang="de-AT" sz="1000" dirty="0">
                <a:solidFill>
                  <a:schemeClr val="tx1"/>
                </a:solidFill>
              </a:rPr>
              <a:t> entsprechend Darstellung in Tab. 4, </a:t>
            </a:r>
            <a:r>
              <a:rPr lang="de-AT" sz="1000" baseline="30000" dirty="0">
                <a:solidFill>
                  <a:schemeClr val="tx1"/>
                </a:solidFill>
              </a:rPr>
              <a:t>d</a:t>
            </a:r>
            <a:r>
              <a:rPr lang="de-AT" sz="1000" dirty="0">
                <a:solidFill>
                  <a:schemeClr val="tx1"/>
                </a:solidFill>
              </a:rPr>
              <a:t> laut Zulassung der Medikation, </a:t>
            </a:r>
            <a:r>
              <a:rPr lang="de-AT" sz="1000" baseline="30000" dirty="0">
                <a:solidFill>
                  <a:schemeClr val="tx1"/>
                </a:solidFill>
              </a:rPr>
              <a:t>e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Tirzepatide</a:t>
            </a:r>
            <a:r>
              <a:rPr lang="de-AT" sz="1000" dirty="0">
                <a:solidFill>
                  <a:schemeClr val="tx1"/>
                </a:solidFill>
              </a:rPr>
              <a:t> ist von der EMA bereits zugelassen, aber in Österreich vorerst noch nicht verfügbar; </a:t>
            </a:r>
            <a:r>
              <a:rPr lang="de-AT" sz="1000" i="1" dirty="0" err="1">
                <a:solidFill>
                  <a:schemeClr val="tx1"/>
                </a:solidFill>
              </a:rPr>
              <a:t>HFpEF</a:t>
            </a:r>
            <a:r>
              <a:rPr lang="de-AT" sz="1000" dirty="0">
                <a:solidFill>
                  <a:schemeClr val="tx1"/>
                </a:solidFill>
              </a:rPr>
              <a:t> Heart </a:t>
            </a:r>
            <a:r>
              <a:rPr lang="de-AT" sz="1000" dirty="0" err="1">
                <a:solidFill>
                  <a:schemeClr val="tx1"/>
                </a:solidFill>
              </a:rPr>
              <a:t>failure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with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preserved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ejection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fraction</a:t>
            </a:r>
            <a:r>
              <a:rPr lang="de-AT" sz="1000" dirty="0">
                <a:solidFill>
                  <a:schemeClr val="tx1"/>
                </a:solidFill>
              </a:rPr>
              <a:t>, </a:t>
            </a:r>
            <a:r>
              <a:rPr lang="de-AT" sz="1000" i="1" dirty="0" err="1">
                <a:solidFill>
                  <a:schemeClr val="tx1"/>
                </a:solidFill>
              </a:rPr>
              <a:t>HFmrEF</a:t>
            </a:r>
            <a:r>
              <a:rPr lang="de-AT" sz="1000" dirty="0">
                <a:solidFill>
                  <a:schemeClr val="tx1"/>
                </a:solidFill>
              </a:rPr>
              <a:t> Heart </a:t>
            </a:r>
            <a:r>
              <a:rPr lang="de-AT" sz="1000" dirty="0" err="1">
                <a:solidFill>
                  <a:schemeClr val="tx1"/>
                </a:solidFill>
              </a:rPr>
              <a:t>failure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with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mildly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reduced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ejection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fraction</a:t>
            </a:r>
            <a:r>
              <a:rPr lang="de-AT" sz="1000" dirty="0">
                <a:solidFill>
                  <a:schemeClr val="tx1"/>
                </a:solidFill>
              </a:rPr>
              <a:t>, </a:t>
            </a:r>
            <a:r>
              <a:rPr lang="de-AT" sz="1000" i="1" dirty="0" err="1">
                <a:solidFill>
                  <a:schemeClr val="tx1"/>
                </a:solidFill>
              </a:rPr>
              <a:t>HFrEF</a:t>
            </a:r>
            <a:r>
              <a:rPr lang="de-AT" sz="1000" dirty="0">
                <a:solidFill>
                  <a:schemeClr val="tx1"/>
                </a:solidFill>
              </a:rPr>
              <a:t> Heart </a:t>
            </a:r>
            <a:r>
              <a:rPr lang="de-AT" sz="1000" dirty="0" err="1">
                <a:solidFill>
                  <a:schemeClr val="tx1"/>
                </a:solidFill>
              </a:rPr>
              <a:t>failure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with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reduced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ejection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fraction</a:t>
            </a:r>
            <a:r>
              <a:rPr lang="de-AT" sz="1000" dirty="0">
                <a:solidFill>
                  <a:schemeClr val="tx1"/>
                </a:solidFill>
              </a:rPr>
              <a:t>. * </a:t>
            </a:r>
            <a:r>
              <a:rPr lang="de-AT" sz="1000" dirty="0" err="1">
                <a:solidFill>
                  <a:schemeClr val="tx1"/>
                </a:solidFill>
              </a:rPr>
              <a:t>Metformin</a:t>
            </a:r>
            <a:r>
              <a:rPr lang="de-AT" sz="1000" dirty="0">
                <a:solidFill>
                  <a:schemeClr val="tx1"/>
                </a:solidFill>
              </a:rPr>
              <a:t> ist neben SGLT-2-Hemmern/GLP-1 Analoga erste Wahl und sollte bestmöglich bereits als initiale Kombinationstherapie gegeben werden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F964C03-834A-6FE6-E63E-22FC6CBCD88E}"/>
              </a:ext>
            </a:extLst>
          </p:cNvPr>
          <p:cNvSpPr/>
          <p:nvPr/>
        </p:nvSpPr>
        <p:spPr>
          <a:xfrm>
            <a:off x="2500314" y="1638243"/>
            <a:ext cx="7596186" cy="416462"/>
          </a:xfrm>
          <a:prstGeom prst="roundRect">
            <a:avLst>
              <a:gd name="adj" fmla="val 50000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3E1B0A"/>
                </a:solidFill>
              </a:rPr>
              <a:t>Lebensstilmodifizierende Therapie – Gewichtsmanagement,  körperliche Aktivität</a:t>
            </a:r>
          </a:p>
        </p:txBody>
      </p:sp>
      <p:sp>
        <p:nvSpPr>
          <p:cNvPr id="2" name="Title 9">
            <a:extLst>
              <a:ext uri="{FF2B5EF4-FFF2-40B4-BE49-F238E27FC236}">
                <a16:creationId xmlns:a16="http://schemas.microsoft.com/office/drawing/2014/main" id="{ACD1E8BB-9E7F-7F45-EBB6-0302D9004D65}"/>
              </a:ext>
            </a:extLst>
          </p:cNvPr>
          <p:cNvSpPr txBox="1">
            <a:spLocks/>
          </p:cNvSpPr>
          <p:nvPr/>
        </p:nvSpPr>
        <p:spPr>
          <a:xfrm>
            <a:off x="692150" y="1195905"/>
            <a:ext cx="111597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Lebensstil modifizierende Therapie</a:t>
            </a:r>
          </a:p>
        </p:txBody>
      </p:sp>
    </p:spTree>
    <p:extLst>
      <p:ext uri="{BB962C8B-B14F-4D97-AF65-F5344CB8AC3E}">
        <p14:creationId xmlns:p14="http://schemas.microsoft.com/office/powerpoint/2010/main" val="141261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4" grpId="0" animBg="1"/>
      <p:bldP spid="45" grpId="0" animBg="1"/>
      <p:bldP spid="46" grpId="0" animBg="1"/>
      <p:bldP spid="51" grpId="0" animBg="1"/>
      <p:bldP spid="79" grpId="0" animBg="1"/>
      <p:bldP spid="80" grpId="0" animBg="1"/>
      <p:bldP spid="86" grpId="0" animBg="1"/>
      <p:bldP spid="82" grpId="0" animBg="1"/>
      <p:bldP spid="87" grpId="0" animBg="1"/>
      <p:bldP spid="88" grpId="0" animBg="1"/>
      <p:bldP spid="89" grpId="0" animBg="1"/>
      <p:bldP spid="90" grpId="0" animBg="1"/>
      <p:bldP spid="91" grpId="0"/>
      <p:bldP spid="92" grpId="0" animBg="1"/>
      <p:bldP spid="93" grpId="0" animBg="1"/>
      <p:bldP spid="94" grpId="0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CEE66912-76B9-987C-554B-0058CF2A251E}"/>
              </a:ext>
            </a:extLst>
          </p:cNvPr>
          <p:cNvSpPr/>
          <p:nvPr/>
        </p:nvSpPr>
        <p:spPr>
          <a:xfrm>
            <a:off x="8318560" y="2231597"/>
            <a:ext cx="3321894" cy="781448"/>
          </a:xfrm>
          <a:prstGeom prst="roundRect">
            <a:avLst>
              <a:gd name="adj" fmla="val 8339"/>
            </a:avLst>
          </a:prstGeom>
          <a:solidFill>
            <a:srgbClr val="D8E0BE"/>
          </a:solidFill>
          <a:ln>
            <a:solidFill>
              <a:srgbClr val="B2C180"/>
            </a:solidFill>
          </a:ln>
          <a:effectLst>
            <a:outerShdw dist="38100" dir="5400000" algn="ctr" rotWithShape="0">
              <a:srgbClr val="B2C180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b="1" dirty="0">
              <a:solidFill>
                <a:srgbClr val="485228"/>
              </a:solidFill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7E7C2459-17A6-757B-AC04-70C75C5BE694}"/>
              </a:ext>
            </a:extLst>
          </p:cNvPr>
          <p:cNvSpPr/>
          <p:nvPr/>
        </p:nvSpPr>
        <p:spPr>
          <a:xfrm>
            <a:off x="8442960" y="2333597"/>
            <a:ext cx="3054058" cy="586193"/>
          </a:xfrm>
          <a:prstGeom prst="roundRect">
            <a:avLst>
              <a:gd name="adj" fmla="val 9786"/>
            </a:avLst>
          </a:prstGeom>
          <a:solidFill>
            <a:srgbClr val="F3F5EB"/>
          </a:solidFill>
          <a:ln>
            <a:solidFill>
              <a:srgbClr val="8A9D4D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>
                <a:solidFill>
                  <a:srgbClr val="485228"/>
                </a:solidFill>
              </a:rPr>
              <a:t>GLP1-Analogon –</a:t>
            </a:r>
          </a:p>
          <a:p>
            <a:pPr algn="ctr"/>
            <a:r>
              <a:rPr lang="de-AT" sz="1400" dirty="0" err="1">
                <a:solidFill>
                  <a:srgbClr val="485228"/>
                </a:solidFill>
              </a:rPr>
              <a:t>Tirzepatide</a:t>
            </a:r>
            <a:r>
              <a:rPr lang="de-AT" sz="1400" baseline="30000" dirty="0" err="1">
                <a:solidFill>
                  <a:srgbClr val="485228"/>
                </a:solidFill>
              </a:rPr>
              <a:t>e</a:t>
            </a:r>
            <a:r>
              <a:rPr lang="de-AT" sz="1400" dirty="0">
                <a:solidFill>
                  <a:srgbClr val="485228"/>
                </a:solidFill>
              </a:rPr>
              <a:t> </a:t>
            </a:r>
            <a:r>
              <a:rPr lang="de-AT" sz="1400" i="1" dirty="0">
                <a:solidFill>
                  <a:srgbClr val="485228"/>
                </a:solidFill>
              </a:rPr>
              <a:t>oder </a:t>
            </a:r>
            <a:r>
              <a:rPr lang="de-AT" sz="1400" dirty="0">
                <a:solidFill>
                  <a:srgbClr val="485228"/>
                </a:solidFill>
              </a:rPr>
              <a:t>SGLT2-Hemmer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B0F1B055-85D4-2679-701D-FAA0A4E14FF1}"/>
              </a:ext>
            </a:extLst>
          </p:cNvPr>
          <p:cNvSpPr/>
          <p:nvPr/>
        </p:nvSpPr>
        <p:spPr>
          <a:xfrm>
            <a:off x="6073127" y="2241024"/>
            <a:ext cx="1934983" cy="784705"/>
          </a:xfrm>
          <a:prstGeom prst="roundRect">
            <a:avLst>
              <a:gd name="adj" fmla="val 12320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b="1" dirty="0">
              <a:solidFill>
                <a:srgbClr val="485228"/>
              </a:solidFill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68F94D4C-8921-A1BA-B760-AE06CBE16496}"/>
              </a:ext>
            </a:extLst>
          </p:cNvPr>
          <p:cNvSpPr/>
          <p:nvPr/>
        </p:nvSpPr>
        <p:spPr>
          <a:xfrm>
            <a:off x="920650" y="2223831"/>
            <a:ext cx="3017124" cy="784705"/>
          </a:xfrm>
          <a:prstGeom prst="roundRect">
            <a:avLst>
              <a:gd name="adj" fmla="val 10378"/>
            </a:avLst>
          </a:prstGeom>
          <a:solidFill>
            <a:srgbClr val="F0BC72"/>
          </a:solidFill>
          <a:ln>
            <a:solidFill>
              <a:srgbClr val="E29018"/>
            </a:solidFill>
          </a:ln>
          <a:effectLst>
            <a:outerShdw dist="38100" dir="5400000" algn="ctr" rotWithShape="0">
              <a:srgbClr val="E29018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b="1" dirty="0">
              <a:solidFill>
                <a:srgbClr val="485228"/>
              </a:solidFill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2B36E22D-D550-D2B2-393C-FC8AA8590F36}"/>
              </a:ext>
            </a:extLst>
          </p:cNvPr>
          <p:cNvSpPr/>
          <p:nvPr/>
        </p:nvSpPr>
        <p:spPr>
          <a:xfrm>
            <a:off x="4027780" y="2228338"/>
            <a:ext cx="1934983" cy="784705"/>
          </a:xfrm>
          <a:prstGeom prst="roundRect">
            <a:avLst>
              <a:gd name="adj" fmla="val 11349"/>
            </a:avLst>
          </a:prstGeom>
          <a:solidFill>
            <a:srgbClr val="B4B8C7"/>
          </a:solidFill>
          <a:ln>
            <a:solidFill>
              <a:srgbClr val="979EB3"/>
            </a:solidFill>
          </a:ln>
          <a:effectLst>
            <a:outerShdw dist="38100" dir="5400000" algn="ctr" rotWithShape="0">
              <a:srgbClr val="979EB3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b="1" dirty="0">
              <a:solidFill>
                <a:srgbClr val="485228"/>
              </a:solidFill>
            </a:endParaRP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A1DE169-32CE-28AE-17A0-6F538BB6B891}"/>
              </a:ext>
            </a:extLst>
          </p:cNvPr>
          <p:cNvSpPr/>
          <p:nvPr/>
        </p:nvSpPr>
        <p:spPr>
          <a:xfrm>
            <a:off x="6220672" y="2333598"/>
            <a:ext cx="1627926" cy="586193"/>
          </a:xfrm>
          <a:prstGeom prst="roundRect">
            <a:avLst>
              <a:gd name="adj" fmla="val 6808"/>
            </a:avLst>
          </a:prstGeom>
          <a:solidFill>
            <a:srgbClr val="FCF0EA"/>
          </a:solidFill>
          <a:ln>
            <a:solidFill>
              <a:srgbClr val="D15C2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300" dirty="0">
                <a:solidFill>
                  <a:srgbClr val="D15C21"/>
                </a:solidFill>
              </a:rPr>
              <a:t>GLP1-Analogon mit kardiovaskulärem </a:t>
            </a:r>
            <a:r>
              <a:rPr lang="de-AT" sz="1300" dirty="0" err="1">
                <a:solidFill>
                  <a:srgbClr val="D15C21"/>
                </a:solidFill>
              </a:rPr>
              <a:t>Benefit</a:t>
            </a:r>
            <a:r>
              <a:rPr lang="de-AT" sz="1300" baseline="30000" dirty="0" err="1">
                <a:solidFill>
                  <a:srgbClr val="D15C21"/>
                </a:solidFill>
              </a:rPr>
              <a:t>a</a:t>
            </a:r>
            <a:endParaRPr lang="de-AT" sz="1300" baseline="30000" dirty="0">
              <a:solidFill>
                <a:srgbClr val="D15C21"/>
              </a:solidFill>
            </a:endParaRP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AAC284A7-B7DF-67B8-3750-E3CFFB21EEE1}"/>
              </a:ext>
            </a:extLst>
          </p:cNvPr>
          <p:cNvSpPr/>
          <p:nvPr/>
        </p:nvSpPr>
        <p:spPr>
          <a:xfrm>
            <a:off x="1074421" y="2333599"/>
            <a:ext cx="2709582" cy="554770"/>
          </a:xfrm>
          <a:prstGeom prst="roundRect">
            <a:avLst>
              <a:gd name="adj" fmla="val 21483"/>
            </a:avLst>
          </a:prstGeom>
          <a:solidFill>
            <a:srgbClr val="FCF1E0"/>
          </a:solidFill>
          <a:ln>
            <a:solidFill>
              <a:srgbClr val="E29018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>
                <a:solidFill>
                  <a:srgbClr val="573709"/>
                </a:solidFill>
              </a:rPr>
              <a:t>plus </a:t>
            </a:r>
            <a:r>
              <a:rPr lang="de-AT" sz="1400" dirty="0" err="1">
                <a:solidFill>
                  <a:srgbClr val="573709"/>
                </a:solidFill>
              </a:rPr>
              <a:t>Metformin</a:t>
            </a:r>
            <a:r>
              <a:rPr lang="de-AT" sz="1400" dirty="0">
                <a:solidFill>
                  <a:srgbClr val="573709"/>
                </a:solidFill>
              </a:rPr>
              <a:t>*</a:t>
            </a:r>
            <a:endParaRPr lang="de-AT" sz="1400" baseline="30000" dirty="0">
              <a:solidFill>
                <a:srgbClr val="573709"/>
              </a:solidFill>
            </a:endParaRP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37EE68EB-9ADA-C3ED-51AA-0B0A19992DC6}"/>
              </a:ext>
            </a:extLst>
          </p:cNvPr>
          <p:cNvSpPr/>
          <p:nvPr/>
        </p:nvSpPr>
        <p:spPr>
          <a:xfrm>
            <a:off x="4191488" y="2333598"/>
            <a:ext cx="1627926" cy="554770"/>
          </a:xfrm>
          <a:prstGeom prst="roundRect">
            <a:avLst>
              <a:gd name="adj" fmla="val 11920"/>
            </a:avLst>
          </a:prstGeom>
          <a:solidFill>
            <a:srgbClr val="E9EAEF"/>
          </a:solidFill>
          <a:ln>
            <a:solidFill>
              <a:srgbClr val="979EB3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>
                <a:solidFill>
                  <a:srgbClr val="1E212A"/>
                </a:solidFill>
              </a:rPr>
              <a:t>plus </a:t>
            </a:r>
            <a:r>
              <a:rPr lang="de-AT" sz="1400" dirty="0" err="1">
                <a:solidFill>
                  <a:srgbClr val="1E212A"/>
                </a:solidFill>
              </a:rPr>
              <a:t>Metformin</a:t>
            </a:r>
            <a:r>
              <a:rPr lang="de-AT" sz="1400" dirty="0">
                <a:solidFill>
                  <a:srgbClr val="1E212A"/>
                </a:solidFill>
              </a:rPr>
              <a:t>*</a:t>
            </a:r>
            <a:endParaRPr lang="de-AT" sz="1400" baseline="30000" dirty="0">
              <a:solidFill>
                <a:srgbClr val="1E212A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53AE475-26DF-AC88-8C69-164CE38CA7D2}"/>
              </a:ext>
            </a:extLst>
          </p:cNvPr>
          <p:cNvSpPr/>
          <p:nvPr/>
        </p:nvSpPr>
        <p:spPr>
          <a:xfrm>
            <a:off x="8516328" y="3151902"/>
            <a:ext cx="2907322" cy="308344"/>
          </a:xfrm>
          <a:prstGeom prst="roundRect">
            <a:avLst>
              <a:gd name="adj" fmla="val 19810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300" dirty="0">
                <a:solidFill>
                  <a:srgbClr val="3E1B0A"/>
                </a:solidFill>
              </a:rPr>
              <a:t>HbA1c über dem Zielbereich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2104329-E8AF-16B6-D0C9-A7575505D38D}"/>
              </a:ext>
            </a:extLst>
          </p:cNvPr>
          <p:cNvSpPr/>
          <p:nvPr/>
        </p:nvSpPr>
        <p:spPr>
          <a:xfrm rot="10800000">
            <a:off x="9882556" y="3489530"/>
            <a:ext cx="208914" cy="180098"/>
          </a:xfrm>
          <a:prstGeom prst="triangle">
            <a:avLst/>
          </a:prstGeom>
          <a:solidFill>
            <a:srgbClr val="D15C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7A86EDB-A365-47FF-7133-718BCBB0F30B}"/>
              </a:ext>
            </a:extLst>
          </p:cNvPr>
          <p:cNvSpPr/>
          <p:nvPr/>
        </p:nvSpPr>
        <p:spPr>
          <a:xfrm>
            <a:off x="4191488" y="3151902"/>
            <a:ext cx="3657110" cy="308344"/>
          </a:xfrm>
          <a:prstGeom prst="roundRect">
            <a:avLst>
              <a:gd name="adj" fmla="val 19810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300" dirty="0">
                <a:solidFill>
                  <a:srgbClr val="3E1B0A"/>
                </a:solidFill>
              </a:rPr>
              <a:t>HbA1c über dem Zielbereich</a:t>
            </a: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FCF21E60-B504-1A24-B4B1-F5B10DDE2082}"/>
              </a:ext>
            </a:extLst>
          </p:cNvPr>
          <p:cNvSpPr/>
          <p:nvPr/>
        </p:nvSpPr>
        <p:spPr>
          <a:xfrm rot="10800000">
            <a:off x="5913488" y="3489529"/>
            <a:ext cx="208914" cy="180098"/>
          </a:xfrm>
          <a:prstGeom prst="triangle">
            <a:avLst/>
          </a:prstGeom>
          <a:solidFill>
            <a:srgbClr val="D15C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7CB1114-CBC0-06DE-DC93-13951DD94C27}"/>
              </a:ext>
            </a:extLst>
          </p:cNvPr>
          <p:cNvSpPr/>
          <p:nvPr/>
        </p:nvSpPr>
        <p:spPr>
          <a:xfrm>
            <a:off x="1074421" y="3151902"/>
            <a:ext cx="2709582" cy="308344"/>
          </a:xfrm>
          <a:prstGeom prst="roundRect">
            <a:avLst>
              <a:gd name="adj" fmla="val 19810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300" dirty="0">
                <a:solidFill>
                  <a:srgbClr val="3E1B0A"/>
                </a:solidFill>
              </a:rPr>
              <a:t>HbA1c über dem Zielbereich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C0035489-D2CF-D9EF-B551-4C7165515D82}"/>
              </a:ext>
            </a:extLst>
          </p:cNvPr>
          <p:cNvSpPr/>
          <p:nvPr/>
        </p:nvSpPr>
        <p:spPr>
          <a:xfrm rot="10800000">
            <a:off x="2324756" y="3489529"/>
            <a:ext cx="208914" cy="180098"/>
          </a:xfrm>
          <a:prstGeom prst="triangle">
            <a:avLst/>
          </a:prstGeom>
          <a:solidFill>
            <a:srgbClr val="D15C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BBEAE12-823A-C7AB-04D4-B068963AA34D}"/>
              </a:ext>
            </a:extLst>
          </p:cNvPr>
          <p:cNvSpPr/>
          <p:nvPr/>
        </p:nvSpPr>
        <p:spPr>
          <a:xfrm>
            <a:off x="1085857" y="3731622"/>
            <a:ext cx="2709582" cy="1859428"/>
          </a:xfrm>
          <a:prstGeom prst="roundRect">
            <a:avLst>
              <a:gd name="adj" fmla="val 4285"/>
            </a:avLst>
          </a:prstGeom>
          <a:solidFill>
            <a:srgbClr val="FCF1E0"/>
          </a:solidFill>
          <a:ln>
            <a:solidFill>
              <a:srgbClr val="E29018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algn="ctr"/>
            <a:r>
              <a:rPr lang="de-AT" sz="1300" b="1" dirty="0">
                <a:solidFill>
                  <a:srgbClr val="573709"/>
                </a:solidFill>
              </a:rPr>
              <a:t>Medikament mit </a:t>
            </a:r>
            <a:r>
              <a:rPr lang="de-AT" sz="1200" b="1" dirty="0">
                <a:solidFill>
                  <a:srgbClr val="573709"/>
                </a:solidFill>
              </a:rPr>
              <a:t>dokumentierter</a:t>
            </a:r>
          </a:p>
          <a:p>
            <a:pPr algn="ctr"/>
            <a:r>
              <a:rPr lang="de-AT" sz="1300" b="1" dirty="0">
                <a:solidFill>
                  <a:srgbClr val="573709"/>
                </a:solidFill>
              </a:rPr>
              <a:t>kardiovaskulärer Sicherheit</a:t>
            </a:r>
          </a:p>
          <a:p>
            <a:pPr algn="ctr"/>
            <a:endParaRPr lang="de-AT" sz="1200" b="1" dirty="0">
              <a:solidFill>
                <a:srgbClr val="573709"/>
              </a:solidFill>
            </a:endParaRPr>
          </a:p>
          <a:p>
            <a:r>
              <a:rPr lang="de-AT" sz="1200" dirty="0">
                <a:solidFill>
                  <a:srgbClr val="573709"/>
                </a:solidFill>
              </a:rPr>
              <a:t>GLP-1 Analogon, SGLT-2 Hemmer</a:t>
            </a:r>
          </a:p>
          <a:p>
            <a:r>
              <a:rPr lang="de-AT" sz="1200" dirty="0">
                <a:solidFill>
                  <a:srgbClr val="573709"/>
                </a:solidFill>
              </a:rPr>
              <a:t>DPP-4 Hemmer falls kein GLP-1 Analogon</a:t>
            </a:r>
          </a:p>
          <a:p>
            <a:r>
              <a:rPr lang="de-AT" sz="1200" dirty="0">
                <a:solidFill>
                  <a:srgbClr val="573709"/>
                </a:solidFill>
              </a:rPr>
              <a:t>Basalinsulin</a:t>
            </a:r>
          </a:p>
          <a:p>
            <a:r>
              <a:rPr lang="de-AT" sz="1200" dirty="0" err="1">
                <a:solidFill>
                  <a:srgbClr val="573709"/>
                </a:solidFill>
              </a:rPr>
              <a:t>Pioglitazon</a:t>
            </a:r>
            <a:endParaRPr lang="de-AT" sz="1200" dirty="0">
              <a:solidFill>
                <a:srgbClr val="573709"/>
              </a:solidFill>
            </a:endParaRPr>
          </a:p>
          <a:p>
            <a:r>
              <a:rPr lang="de-AT" sz="1200" dirty="0">
                <a:solidFill>
                  <a:srgbClr val="573709"/>
                </a:solidFill>
              </a:rPr>
              <a:t>Sulfonylharnstoffe</a:t>
            </a:r>
            <a:endParaRPr lang="de-AT" sz="1200" baseline="30000" dirty="0">
              <a:solidFill>
                <a:srgbClr val="573709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093886C-AB83-B22A-C9BD-D10F9E7E89CF}"/>
              </a:ext>
            </a:extLst>
          </p:cNvPr>
          <p:cNvSpPr/>
          <p:nvPr/>
        </p:nvSpPr>
        <p:spPr>
          <a:xfrm>
            <a:off x="4663154" y="3739786"/>
            <a:ext cx="2709582" cy="732819"/>
          </a:xfrm>
          <a:prstGeom prst="roundRect">
            <a:avLst>
              <a:gd name="adj" fmla="val 4285"/>
            </a:avLst>
          </a:prstGeom>
          <a:solidFill>
            <a:srgbClr val="FCF1E0"/>
          </a:solidFill>
          <a:ln>
            <a:solidFill>
              <a:srgbClr val="E29018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de-AT" sz="1300" dirty="0">
                <a:solidFill>
                  <a:srgbClr val="573709"/>
                </a:solidFill>
              </a:rPr>
              <a:t>Medikament mit dokumentierter</a:t>
            </a:r>
          </a:p>
          <a:p>
            <a:pPr algn="ctr"/>
            <a:r>
              <a:rPr lang="de-AT" sz="1300" dirty="0">
                <a:solidFill>
                  <a:srgbClr val="573709"/>
                </a:solidFill>
              </a:rPr>
              <a:t>kardiovaskulärer Sicherheit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F49E12E-672C-0295-B043-3BC3F364FC4D}"/>
              </a:ext>
            </a:extLst>
          </p:cNvPr>
          <p:cNvSpPr/>
          <p:nvPr/>
        </p:nvSpPr>
        <p:spPr>
          <a:xfrm>
            <a:off x="8632222" y="3739786"/>
            <a:ext cx="2709582" cy="1859428"/>
          </a:xfrm>
          <a:prstGeom prst="roundRect">
            <a:avLst>
              <a:gd name="adj" fmla="val 4285"/>
            </a:avLst>
          </a:prstGeom>
          <a:solidFill>
            <a:srgbClr val="FCF1E0"/>
          </a:solidFill>
          <a:ln>
            <a:solidFill>
              <a:srgbClr val="E29018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algn="ctr"/>
            <a:r>
              <a:rPr lang="de-AT" sz="1300" dirty="0">
                <a:solidFill>
                  <a:srgbClr val="573709"/>
                </a:solidFill>
              </a:rPr>
              <a:t>Therapieeskalation mit</a:t>
            </a:r>
          </a:p>
          <a:p>
            <a:pPr algn="ctr"/>
            <a:endParaRPr lang="de-AT" sz="1300" dirty="0">
              <a:solidFill>
                <a:srgbClr val="573709"/>
              </a:solidFill>
            </a:endParaRPr>
          </a:p>
          <a:p>
            <a:pPr algn="ctr"/>
            <a:r>
              <a:rPr lang="de-AT" sz="1300" dirty="0">
                <a:solidFill>
                  <a:srgbClr val="573709"/>
                </a:solidFill>
              </a:rPr>
              <a:t>DPP-4 Hemmer falls kein GLP-1 Analogon</a:t>
            </a:r>
          </a:p>
          <a:p>
            <a:pPr algn="ctr"/>
            <a:r>
              <a:rPr lang="de-AT" sz="1300" dirty="0">
                <a:solidFill>
                  <a:srgbClr val="573709"/>
                </a:solidFill>
              </a:rPr>
              <a:t>Basalinsulin</a:t>
            </a:r>
          </a:p>
          <a:p>
            <a:pPr algn="ctr"/>
            <a:r>
              <a:rPr lang="de-AT" sz="1300" dirty="0" err="1">
                <a:solidFill>
                  <a:srgbClr val="573709"/>
                </a:solidFill>
              </a:rPr>
              <a:t>Pioglitazon</a:t>
            </a:r>
            <a:endParaRPr lang="de-AT" sz="1300" dirty="0">
              <a:solidFill>
                <a:srgbClr val="573709"/>
              </a:solidFill>
            </a:endParaRPr>
          </a:p>
          <a:p>
            <a:pPr algn="ctr"/>
            <a:r>
              <a:rPr lang="de-AT" sz="1300" dirty="0">
                <a:solidFill>
                  <a:srgbClr val="573709"/>
                </a:solidFill>
              </a:rPr>
              <a:t>Sulfonylharnstoffe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670D978-1720-BFD6-3675-9D058C0183F9}"/>
              </a:ext>
            </a:extLst>
          </p:cNvPr>
          <p:cNvSpPr/>
          <p:nvPr/>
        </p:nvSpPr>
        <p:spPr>
          <a:xfrm>
            <a:off x="920650" y="5740994"/>
            <a:ext cx="10719803" cy="416462"/>
          </a:xfrm>
          <a:prstGeom prst="roundRect">
            <a:avLst>
              <a:gd name="adj" fmla="val 50000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300" dirty="0">
                <a:solidFill>
                  <a:srgbClr val="3E1B0A"/>
                </a:solidFill>
              </a:rPr>
              <a:t>Bei Neudiagnose sollte frühzeitig eine Kombinationstherapie begonnen werden</a:t>
            </a:r>
          </a:p>
          <a:p>
            <a:pPr algn="ctr"/>
            <a:r>
              <a:rPr lang="de-AT" sz="1300" dirty="0">
                <a:solidFill>
                  <a:srgbClr val="3E1B0A"/>
                </a:solidFill>
              </a:rPr>
              <a:t>Transfer in ein Krankenhaus bzw. zu einem Spezialisten bei symptomatischer Hyperglykämie/metabolischer Dekompensation</a:t>
            </a:r>
          </a:p>
        </p:txBody>
      </p:sp>
      <p:sp>
        <p:nvSpPr>
          <p:cNvPr id="2" name="Title 9">
            <a:extLst>
              <a:ext uri="{FF2B5EF4-FFF2-40B4-BE49-F238E27FC236}">
                <a16:creationId xmlns:a16="http://schemas.microsoft.com/office/drawing/2014/main" id="{880FD43D-987B-953E-35F4-7230D6F29631}"/>
              </a:ext>
            </a:extLst>
          </p:cNvPr>
          <p:cNvSpPr txBox="1">
            <a:spLocks/>
          </p:cNvSpPr>
          <p:nvPr/>
        </p:nvSpPr>
        <p:spPr>
          <a:xfrm>
            <a:off x="692150" y="1195905"/>
            <a:ext cx="11159712" cy="442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b="1" dirty="0">
                <a:solidFill>
                  <a:schemeClr val="tx1"/>
                </a:solidFill>
              </a:rPr>
              <a:t>Lebensstil modifizierende Therapie</a:t>
            </a:r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id="{D4C27BB0-DF16-A2F1-182A-EFABEFC16155}"/>
              </a:ext>
            </a:extLst>
          </p:cNvPr>
          <p:cNvSpPr txBox="1">
            <a:spLocks/>
          </p:cNvSpPr>
          <p:nvPr/>
        </p:nvSpPr>
        <p:spPr>
          <a:xfrm>
            <a:off x="704850" y="6255401"/>
            <a:ext cx="11191876" cy="539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000" baseline="30000" dirty="0">
                <a:solidFill>
                  <a:schemeClr val="tx1"/>
                </a:solidFill>
              </a:rPr>
              <a:t>a</a:t>
            </a:r>
            <a:r>
              <a:rPr lang="de-AT" sz="1000" dirty="0">
                <a:solidFill>
                  <a:schemeClr val="tx1"/>
                </a:solidFill>
              </a:rPr>
              <a:t> Entsprechend der Darstellung in Tab. 2, </a:t>
            </a:r>
            <a:r>
              <a:rPr lang="de-AT" sz="1000" baseline="30000" dirty="0">
                <a:solidFill>
                  <a:schemeClr val="tx1"/>
                </a:solidFill>
              </a:rPr>
              <a:t>b</a:t>
            </a:r>
            <a:r>
              <a:rPr lang="de-AT" sz="1000" dirty="0">
                <a:solidFill>
                  <a:schemeClr val="tx1"/>
                </a:solidFill>
              </a:rPr>
              <a:t> entsprechend der Darstellung in Tab. 3, </a:t>
            </a:r>
            <a:r>
              <a:rPr lang="de-AT" sz="1000" baseline="30000" dirty="0">
                <a:solidFill>
                  <a:schemeClr val="tx1"/>
                </a:solidFill>
              </a:rPr>
              <a:t>c</a:t>
            </a:r>
            <a:r>
              <a:rPr lang="de-AT" sz="1000" dirty="0">
                <a:solidFill>
                  <a:schemeClr val="tx1"/>
                </a:solidFill>
              </a:rPr>
              <a:t> entsprechend Darstellung in Tab. 4, </a:t>
            </a:r>
            <a:r>
              <a:rPr lang="de-AT" sz="1000" baseline="30000" dirty="0">
                <a:solidFill>
                  <a:schemeClr val="tx1"/>
                </a:solidFill>
              </a:rPr>
              <a:t>d</a:t>
            </a:r>
            <a:r>
              <a:rPr lang="de-AT" sz="1000" dirty="0">
                <a:solidFill>
                  <a:schemeClr val="tx1"/>
                </a:solidFill>
              </a:rPr>
              <a:t> laut Zulassung der Medikation, </a:t>
            </a:r>
            <a:r>
              <a:rPr lang="de-AT" sz="1000" baseline="30000" dirty="0">
                <a:solidFill>
                  <a:schemeClr val="tx1"/>
                </a:solidFill>
              </a:rPr>
              <a:t>e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Tirzepatide</a:t>
            </a:r>
            <a:r>
              <a:rPr lang="de-AT" sz="1000" dirty="0">
                <a:solidFill>
                  <a:schemeClr val="tx1"/>
                </a:solidFill>
              </a:rPr>
              <a:t> ist von der EMA bereits zugelassen, aber in Österreich vorerst noch nicht verfügbar; </a:t>
            </a:r>
            <a:r>
              <a:rPr lang="de-AT" sz="1000" i="1" dirty="0" err="1">
                <a:solidFill>
                  <a:schemeClr val="tx1"/>
                </a:solidFill>
              </a:rPr>
              <a:t>HFpEF</a:t>
            </a:r>
            <a:r>
              <a:rPr lang="de-AT" sz="1000" dirty="0">
                <a:solidFill>
                  <a:schemeClr val="tx1"/>
                </a:solidFill>
              </a:rPr>
              <a:t> Heart </a:t>
            </a:r>
            <a:r>
              <a:rPr lang="de-AT" sz="1000" dirty="0" err="1">
                <a:solidFill>
                  <a:schemeClr val="tx1"/>
                </a:solidFill>
              </a:rPr>
              <a:t>failure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with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preserved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ejection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fraction</a:t>
            </a:r>
            <a:r>
              <a:rPr lang="de-AT" sz="1000" dirty="0">
                <a:solidFill>
                  <a:schemeClr val="tx1"/>
                </a:solidFill>
              </a:rPr>
              <a:t>, </a:t>
            </a:r>
            <a:r>
              <a:rPr lang="de-AT" sz="1000" i="1" dirty="0" err="1">
                <a:solidFill>
                  <a:schemeClr val="tx1"/>
                </a:solidFill>
              </a:rPr>
              <a:t>HFmrEF</a:t>
            </a:r>
            <a:r>
              <a:rPr lang="de-AT" sz="1000" dirty="0">
                <a:solidFill>
                  <a:schemeClr val="tx1"/>
                </a:solidFill>
              </a:rPr>
              <a:t> Heart </a:t>
            </a:r>
            <a:r>
              <a:rPr lang="de-AT" sz="1000" dirty="0" err="1">
                <a:solidFill>
                  <a:schemeClr val="tx1"/>
                </a:solidFill>
              </a:rPr>
              <a:t>failure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with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mildly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reduced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ejection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fraction</a:t>
            </a:r>
            <a:r>
              <a:rPr lang="de-AT" sz="1000" dirty="0">
                <a:solidFill>
                  <a:schemeClr val="tx1"/>
                </a:solidFill>
              </a:rPr>
              <a:t>, </a:t>
            </a:r>
            <a:r>
              <a:rPr lang="de-AT" sz="1000" i="1" dirty="0" err="1">
                <a:solidFill>
                  <a:schemeClr val="tx1"/>
                </a:solidFill>
              </a:rPr>
              <a:t>HFrEF</a:t>
            </a:r>
            <a:r>
              <a:rPr lang="de-AT" sz="1000" dirty="0">
                <a:solidFill>
                  <a:schemeClr val="tx1"/>
                </a:solidFill>
              </a:rPr>
              <a:t> Heart </a:t>
            </a:r>
            <a:r>
              <a:rPr lang="de-AT" sz="1000" dirty="0" err="1">
                <a:solidFill>
                  <a:schemeClr val="tx1"/>
                </a:solidFill>
              </a:rPr>
              <a:t>failure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with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reduced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ejection</a:t>
            </a:r>
            <a:r>
              <a:rPr lang="de-AT" sz="1000" dirty="0">
                <a:solidFill>
                  <a:schemeClr val="tx1"/>
                </a:solidFill>
              </a:rPr>
              <a:t> </a:t>
            </a:r>
            <a:r>
              <a:rPr lang="de-AT" sz="1000" dirty="0" err="1">
                <a:solidFill>
                  <a:schemeClr val="tx1"/>
                </a:solidFill>
              </a:rPr>
              <a:t>fraction</a:t>
            </a:r>
            <a:r>
              <a:rPr lang="de-AT" sz="1000" dirty="0">
                <a:solidFill>
                  <a:schemeClr val="tx1"/>
                </a:solidFill>
              </a:rPr>
              <a:t>. * </a:t>
            </a:r>
            <a:r>
              <a:rPr lang="de-AT" sz="1000" dirty="0" err="1">
                <a:solidFill>
                  <a:schemeClr val="tx1"/>
                </a:solidFill>
              </a:rPr>
              <a:t>Metformin</a:t>
            </a:r>
            <a:r>
              <a:rPr lang="de-AT" sz="1000" dirty="0">
                <a:solidFill>
                  <a:schemeClr val="tx1"/>
                </a:solidFill>
              </a:rPr>
              <a:t> ist neben SGLT-2-Hemmern/GLP-1 Analoga erste Wahl und sollte bestmöglich bereits als initiale Kombinationstherapie gegeben werden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8ED7BD5-81C7-2B59-F3BA-914C4E62BB26}"/>
              </a:ext>
            </a:extLst>
          </p:cNvPr>
          <p:cNvSpPr/>
          <p:nvPr/>
        </p:nvSpPr>
        <p:spPr>
          <a:xfrm>
            <a:off x="2500314" y="1638243"/>
            <a:ext cx="7596186" cy="416462"/>
          </a:xfrm>
          <a:prstGeom prst="roundRect">
            <a:avLst>
              <a:gd name="adj" fmla="val 50000"/>
            </a:avLst>
          </a:prstGeom>
          <a:solidFill>
            <a:srgbClr val="E5895A"/>
          </a:solidFill>
          <a:ln>
            <a:solidFill>
              <a:srgbClr val="D15C21"/>
            </a:solidFill>
          </a:ln>
          <a:effectLst>
            <a:outerShdw dist="38100" dir="5400000" algn="ctr" rotWithShape="0">
              <a:srgbClr val="D15C21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rgbClr val="3E1B0A"/>
                </a:solidFill>
              </a:rPr>
              <a:t>Lebensstilmodifizierende Therapie – Gewichtsmanagement,  körperliche Aktivität</a:t>
            </a:r>
          </a:p>
        </p:txBody>
      </p:sp>
    </p:spTree>
    <p:extLst>
      <p:ext uri="{BB962C8B-B14F-4D97-AF65-F5344CB8AC3E}">
        <p14:creationId xmlns:p14="http://schemas.microsoft.com/office/powerpoint/2010/main" val="377679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DG">
      <a:dk1>
        <a:srgbClr val="3E3837"/>
      </a:dk1>
      <a:lt1>
        <a:srgbClr val="FFFFFF"/>
      </a:lt1>
      <a:dk2>
        <a:srgbClr val="230903"/>
      </a:dk2>
      <a:lt2>
        <a:srgbClr val="F8F5EB"/>
      </a:lt2>
      <a:accent1>
        <a:srgbClr val="C00E0D"/>
      </a:accent1>
      <a:accent2>
        <a:srgbClr val="DB6006"/>
      </a:accent2>
      <a:accent3>
        <a:srgbClr val="F7A824"/>
      </a:accent3>
      <a:accent4>
        <a:srgbClr val="230903"/>
      </a:accent4>
      <a:accent5>
        <a:srgbClr val="F8F5EB"/>
      </a:accent5>
      <a:accent6>
        <a:srgbClr val="3E3837"/>
      </a:accent6>
      <a:hlink>
        <a:srgbClr val="C00E0D"/>
      </a:hlink>
      <a:folHlink>
        <a:srgbClr val="230903"/>
      </a:folHlink>
    </a:clrScheme>
    <a:fontScheme name="ODG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4" id="{3DEDFD0C-24B7-8043-8576-DC5376973B0D}" vid="{0268067F-BE0E-154C-B3B5-0510B4A14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4847</Words>
  <Application>Microsoft Office PowerPoint</Application>
  <PresentationFormat>Breitbild</PresentationFormat>
  <Paragraphs>916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6" baseType="lpstr">
      <vt:lpstr>Arial</vt:lpstr>
      <vt:lpstr>Calibri</vt:lpstr>
      <vt:lpstr>PT Sans</vt:lpstr>
      <vt:lpstr>Symbol</vt:lpstr>
      <vt:lpstr>Trebuchet MS</vt:lpstr>
      <vt:lpstr>Wingdings</vt:lpstr>
      <vt:lpstr>Office</vt:lpstr>
      <vt:lpstr>Diabetestherapie Leitlinien für die Praxis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BG Blutglukose, RR Blutdruck, oGTT oraler Glukosetoleranztest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Microsoft Office User</dc:creator>
  <cp:lastModifiedBy>Jutta Nägele</cp:lastModifiedBy>
  <cp:revision>114</cp:revision>
  <cp:lastPrinted>2023-08-31T12:10:04Z</cp:lastPrinted>
  <dcterms:created xsi:type="dcterms:W3CDTF">2023-04-28T09:54:56Z</dcterms:created>
  <dcterms:modified xsi:type="dcterms:W3CDTF">2023-09-05T09:57:23Z</dcterms:modified>
</cp:coreProperties>
</file>